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notesMasterIdLst>
    <p:notesMasterId r:id="rId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image" Target="../media/image-1-4.png"/><Relationship Id="rId5" Type="http://schemas.openxmlformats.org/officeDocument/2006/relationships/image" Target="../media/image-1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887C4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MORNING REGISTRATION ACTIVITIES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0" y="658368"/>
            <a:ext cx="12191695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b="1" dirty="0">
                <a:solidFill>
                  <a:srgbClr val="6D653B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Compliment Chain</a:t>
            </a:r>
            <a:endParaRPr lang="en-US" sz="4400" dirty="0"/>
          </a:p>
        </p:txBody>
      </p:sp>
      <p:sp>
        <p:nvSpPr>
          <p:cNvPr id="7" name="Text 4"/>
          <p:cNvSpPr/>
          <p:nvPr/>
        </p:nvSpPr>
        <p:spPr>
          <a:xfrm>
            <a:off x="1097280" y="1828800"/>
            <a:ext cx="99669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i="1" dirty="0">
                <a:solidFill>
                  <a:srgbClr val="887C4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Every student writes one honest compliment for someone else in the form, with no name attached.</a:t>
            </a:r>
            <a:endParaRPr lang="en-US" sz="1700" dirty="0"/>
          </a:p>
        </p:txBody>
      </p:sp>
      <p:sp>
        <p:nvSpPr>
          <p:cNvPr id="8" name="Shape 5"/>
          <p:cNvSpPr/>
          <p:nvPr/>
        </p:nvSpPr>
        <p:spPr>
          <a:xfrm>
            <a:off x="934060" y="278892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D3C8A6"/>
            </a:solidFill>
            <a:prstDash val="solid"/>
          </a:ln>
          <a:effectLst>
            <a:outerShdw sx="100000" sy="100000" kx="0" ky="0" algn="bl" rotWithShape="0" blurRad="127000" dist="38100" dir="5400000">
              <a:srgbClr val="6D653B">
                <a:alpha val="16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2182216" y="3044952"/>
            <a:ext cx="749808" cy="749808"/>
          </a:xfrm>
          <a:prstGeom prst="ellipse">
            <a:avLst/>
          </a:prstGeom>
          <a:solidFill>
            <a:srgbClr val="887C49"/>
          </a:solidFill>
          <a:ln/>
        </p:spPr>
      </p:sp>
      <p:pic>
        <p:nvPicPr>
          <p:cNvPr id="10" name="Image 1" descr="icon_envelop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520" y="3191256"/>
            <a:ext cx="457200" cy="457200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2708178" y="3570915"/>
            <a:ext cx="329184" cy="329184"/>
          </a:xfrm>
          <a:prstGeom prst="ellipse">
            <a:avLst/>
          </a:prstGeom>
          <a:solidFill>
            <a:srgbClr val="B9AC7E"/>
          </a:solidFill>
          <a:ln w="19050">
            <a:solidFill>
              <a:srgbClr val="FFFDF7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2708178" y="357091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1071220" y="397764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6D653B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Get your note</a:t>
            </a:r>
            <a:endParaRPr lang="en-US" sz="1500" dirty="0"/>
          </a:p>
        </p:txBody>
      </p:sp>
      <p:sp>
        <p:nvSpPr>
          <p:cNvPr id="14" name="Text 10"/>
          <p:cNvSpPr/>
          <p:nvPr/>
        </p:nvSpPr>
        <p:spPr>
          <a:xfrm>
            <a:off x="1116940" y="4480560"/>
            <a:ext cx="28803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887C4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You’ll be given a note with a name already on it. That’s who you’re writing for.</a:t>
            </a:r>
            <a:endParaRPr lang="en-US" sz="1150" dirty="0"/>
          </a:p>
        </p:txBody>
      </p:sp>
      <p:sp>
        <p:nvSpPr>
          <p:cNvPr id="15" name="Shape 11"/>
          <p:cNvSpPr/>
          <p:nvPr/>
        </p:nvSpPr>
        <p:spPr>
          <a:xfrm>
            <a:off x="4472788" y="278892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D3C8A6"/>
            </a:solidFill>
            <a:prstDash val="solid"/>
          </a:ln>
          <a:effectLst>
            <a:outerShdw sx="100000" sy="100000" kx="0" ky="0" algn="bl" rotWithShape="0" blurRad="127000" dist="38100" dir="5400000">
              <a:srgbClr val="6D653B">
                <a:alpha val="16000"/>
              </a:srgbClr>
            </a:outerShdw>
          </a:effectLst>
        </p:spPr>
      </p:sp>
      <p:sp>
        <p:nvSpPr>
          <p:cNvPr id="16" name="Shape 12"/>
          <p:cNvSpPr/>
          <p:nvPr/>
        </p:nvSpPr>
        <p:spPr>
          <a:xfrm>
            <a:off x="5720944" y="3044952"/>
            <a:ext cx="749808" cy="749808"/>
          </a:xfrm>
          <a:prstGeom prst="ellipse">
            <a:avLst/>
          </a:prstGeom>
          <a:solidFill>
            <a:srgbClr val="887C49"/>
          </a:solidFill>
          <a:ln/>
        </p:spPr>
      </p:sp>
      <p:pic>
        <p:nvPicPr>
          <p:cNvPr id="17" name="Image 2" descr="icon_pen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248" y="3191256"/>
            <a:ext cx="457200" cy="457200"/>
          </a:xfrm>
          <a:prstGeom prst="rect">
            <a:avLst/>
          </a:prstGeom>
        </p:spPr>
      </p:pic>
      <p:sp>
        <p:nvSpPr>
          <p:cNvPr id="18" name="Shape 13"/>
          <p:cNvSpPr/>
          <p:nvPr/>
        </p:nvSpPr>
        <p:spPr>
          <a:xfrm>
            <a:off x="6246906" y="3570915"/>
            <a:ext cx="329184" cy="329184"/>
          </a:xfrm>
          <a:prstGeom prst="ellipse">
            <a:avLst/>
          </a:prstGeom>
          <a:solidFill>
            <a:srgbClr val="B9AC7E"/>
          </a:solidFill>
          <a:ln w="19050">
            <a:solidFill>
              <a:srgbClr val="FFFDF7"/>
            </a:solidFill>
            <a:prstDash val="solid"/>
          </a:ln>
        </p:spPr>
      </p:sp>
      <p:sp>
        <p:nvSpPr>
          <p:cNvPr id="19" name="Text 14"/>
          <p:cNvSpPr/>
          <p:nvPr/>
        </p:nvSpPr>
        <p:spPr>
          <a:xfrm>
            <a:off x="6246906" y="357091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2</a:t>
            </a:r>
            <a:endParaRPr lang="en-US" sz="1300" dirty="0"/>
          </a:p>
        </p:txBody>
      </p:sp>
      <p:sp>
        <p:nvSpPr>
          <p:cNvPr id="20" name="Text 15"/>
          <p:cNvSpPr/>
          <p:nvPr/>
        </p:nvSpPr>
        <p:spPr>
          <a:xfrm>
            <a:off x="4609948" y="397764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6D653B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Write one compliment</a:t>
            </a:r>
            <a:endParaRPr lang="en-US" sz="1500" dirty="0"/>
          </a:p>
        </p:txBody>
      </p:sp>
      <p:sp>
        <p:nvSpPr>
          <p:cNvPr id="21" name="Text 16"/>
          <p:cNvSpPr/>
          <p:nvPr/>
        </p:nvSpPr>
        <p:spPr>
          <a:xfrm>
            <a:off x="4655668" y="4480560"/>
            <a:ext cx="28803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887C4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Something true and kind, in your own words. No name at the bottom, it stays anonymous.</a:t>
            </a:r>
            <a:endParaRPr lang="en-US" sz="1150" dirty="0"/>
          </a:p>
        </p:txBody>
      </p:sp>
      <p:sp>
        <p:nvSpPr>
          <p:cNvPr id="22" name="Shape 17"/>
          <p:cNvSpPr/>
          <p:nvPr/>
        </p:nvSpPr>
        <p:spPr>
          <a:xfrm>
            <a:off x="8011516" y="278892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D3C8A6"/>
            </a:solidFill>
            <a:prstDash val="solid"/>
          </a:ln>
          <a:effectLst>
            <a:outerShdw sx="100000" sy="100000" kx="0" ky="0" algn="bl" rotWithShape="0" blurRad="127000" dist="38100" dir="5400000">
              <a:srgbClr val="6D653B">
                <a:alpha val="16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9259672" y="3044952"/>
            <a:ext cx="749808" cy="749808"/>
          </a:xfrm>
          <a:prstGeom prst="ellipse">
            <a:avLst/>
          </a:prstGeom>
          <a:solidFill>
            <a:srgbClr val="887C49"/>
          </a:solidFill>
          <a:ln/>
        </p:spPr>
      </p:sp>
      <p:pic>
        <p:nvPicPr>
          <p:cNvPr id="24" name="Image 3" descr="icon_inbox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5976" y="3191256"/>
            <a:ext cx="457200" cy="457200"/>
          </a:xfrm>
          <a:prstGeom prst="rect">
            <a:avLst/>
          </a:prstGeom>
        </p:spPr>
      </p:pic>
      <p:sp>
        <p:nvSpPr>
          <p:cNvPr id="25" name="Shape 19"/>
          <p:cNvSpPr/>
          <p:nvPr/>
        </p:nvSpPr>
        <p:spPr>
          <a:xfrm>
            <a:off x="9785634" y="3570915"/>
            <a:ext cx="329184" cy="329184"/>
          </a:xfrm>
          <a:prstGeom prst="ellipse">
            <a:avLst/>
          </a:prstGeom>
          <a:solidFill>
            <a:srgbClr val="B9AC7E"/>
          </a:solidFill>
          <a:ln w="19050">
            <a:solidFill>
              <a:srgbClr val="FFFDF7"/>
            </a:solidFill>
            <a:prstDash val="solid"/>
          </a:ln>
        </p:spPr>
      </p:sp>
      <p:sp>
        <p:nvSpPr>
          <p:cNvPr id="26" name="Text 20"/>
          <p:cNvSpPr/>
          <p:nvPr/>
        </p:nvSpPr>
        <p:spPr>
          <a:xfrm>
            <a:off x="9785634" y="357091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3</a:t>
            </a:r>
            <a:endParaRPr lang="en-US" sz="1300" dirty="0"/>
          </a:p>
        </p:txBody>
      </p:sp>
      <p:sp>
        <p:nvSpPr>
          <p:cNvPr id="27" name="Text 21"/>
          <p:cNvSpPr/>
          <p:nvPr/>
        </p:nvSpPr>
        <p:spPr>
          <a:xfrm>
            <a:off x="8148676" y="397764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6D653B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Hand it in</a:t>
            </a:r>
            <a:endParaRPr lang="en-US" sz="1500" dirty="0"/>
          </a:p>
        </p:txBody>
      </p:sp>
      <p:sp>
        <p:nvSpPr>
          <p:cNvPr id="28" name="Text 22"/>
          <p:cNvSpPr/>
          <p:nvPr/>
        </p:nvSpPr>
        <p:spPr>
          <a:xfrm>
            <a:off x="8194396" y="4480560"/>
            <a:ext cx="28803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887C4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Give it to your teacher. Tomorrow, you’ll get a note that someone wrote about you.</a:t>
            </a:r>
            <a:endParaRPr lang="en-US" sz="1150" dirty="0"/>
          </a:p>
        </p:txBody>
      </p:sp>
      <p:sp>
        <p:nvSpPr>
          <p:cNvPr id="29" name="Text 23"/>
          <p:cNvSpPr/>
          <p:nvPr/>
        </p:nvSpPr>
        <p:spPr>
          <a:xfrm>
            <a:off x="1005840" y="5870448"/>
            <a:ext cx="101498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i="1" dirty="0">
                <a:solidFill>
                  <a:srgbClr val="A49865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Needs: pre-printed compliment notes (see the resource pack) and a pen each.</a:t>
            </a:r>
            <a:endParaRPr lang="en-US" sz="1200" dirty="0"/>
          </a:p>
        </p:txBody>
      </p:sp>
      <p:pic>
        <p:nvPicPr>
          <p:cNvPr id="30" name="Image 4" descr="logo-mark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A49865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Slide 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2026-09-08T01:36:20Z</dcterms:created>
  <dcterms:modified xsi:type="dcterms:W3CDTF">2026-09-08T01:36:20Z</dcterms:modified>
</cp:coreProperties>
</file>