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notesMasterIdLst>
    <p:notesMasterId r:id="rId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3.png"/><Relationship Id="rId4" Type="http://schemas.openxmlformats.org/officeDocument/2006/relationships/image" Target="../media/image-1-4.png"/><Relationship Id="rId5" Type="http://schemas.openxmlformats.org/officeDocument/2006/relationships/image" Target="../media/image-1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200" kern="0" dirty="0">
                <a:solidFill>
                  <a:srgbClr val="9AB19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MORNING REGISTRATION ACTIVITIES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0" y="658368"/>
            <a:ext cx="12191695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800" b="1" dirty="0">
                <a:solidFill>
                  <a:srgbClr val="799E81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Small Wins Board</a:t>
            </a:r>
            <a:endParaRPr lang="en-US" sz="4800" dirty="0"/>
          </a:p>
        </p:txBody>
      </p:sp>
      <p:sp>
        <p:nvSpPr>
          <p:cNvPr id="7" name="Text 4"/>
          <p:cNvSpPr/>
          <p:nvPr/>
        </p:nvSpPr>
        <p:spPr>
          <a:xfrm>
            <a:off x="1280160" y="1828800"/>
            <a:ext cx="9601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700" i="1" dirty="0">
                <a:solidFill>
                  <a:srgbClr val="92A79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Write down one thing you’re proud of, from yesterday or today. Big or small, it counts.</a:t>
            </a:r>
            <a:endParaRPr lang="en-US" sz="1700" dirty="0"/>
          </a:p>
        </p:txBody>
      </p:sp>
      <p:sp>
        <p:nvSpPr>
          <p:cNvPr id="8" name="Shape 5"/>
          <p:cNvSpPr/>
          <p:nvPr/>
        </p:nvSpPr>
        <p:spPr>
          <a:xfrm>
            <a:off x="934060" y="2788920"/>
            <a:ext cx="3246120" cy="2697480"/>
          </a:xfrm>
          <a:prstGeom prst="roundRect">
            <a:avLst>
              <a:gd name="adj" fmla="val 4068"/>
            </a:avLst>
          </a:prstGeom>
          <a:solidFill>
            <a:srgbClr val="FFFDF7"/>
          </a:solidFill>
          <a:ln w="12700">
            <a:solidFill>
              <a:srgbClr val="CDDBCA"/>
            </a:solidFill>
            <a:prstDash val="solid"/>
          </a:ln>
          <a:effectLst>
            <a:outerShdw sx="100000" sy="100000" kx="0" ky="0" algn="bl" rotWithShape="0" blurRad="127000" dist="38100" dir="5400000">
              <a:srgbClr val="799E81">
                <a:alpha val="16000"/>
              </a:srgbClr>
            </a:outerShdw>
          </a:effectLst>
        </p:spPr>
        <p:txBody>
          <a:bodyPr/>
          <a:p/>
        </p:txBody>
      </p:sp>
      <p:sp>
        <p:nvSpPr>
          <p:cNvPr id="9" name="Shape 6"/>
          <p:cNvSpPr/>
          <p:nvPr/>
        </p:nvSpPr>
        <p:spPr>
          <a:xfrm>
            <a:off x="2182216" y="3044952"/>
            <a:ext cx="749808" cy="749808"/>
          </a:xfrm>
          <a:prstGeom prst="ellipse">
            <a:avLst/>
          </a:prstGeom>
          <a:solidFill>
            <a:srgbClr val="799E81"/>
          </a:solidFill>
          <a:ln/>
        </p:spPr>
        <p:txBody>
          <a:bodyPr/>
          <a:p/>
        </p:txBody>
      </p:sp>
      <p:pic>
        <p:nvPicPr>
          <p:cNvPr id="10" name="Image 1" descr="icon_lightbulb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8520" y="3191256"/>
            <a:ext cx="457200" cy="457200"/>
          </a:xfrm>
          <a:prstGeom prst="rect">
            <a:avLst/>
          </a:prstGeom>
        </p:spPr>
      </p:pic>
      <p:sp>
        <p:nvSpPr>
          <p:cNvPr id="11" name="Shape 7"/>
          <p:cNvSpPr/>
          <p:nvPr/>
        </p:nvSpPr>
        <p:spPr>
          <a:xfrm>
            <a:off x="2708178" y="3570915"/>
            <a:ext cx="329184" cy="329184"/>
          </a:xfrm>
          <a:prstGeom prst="ellipse">
            <a:avLst/>
          </a:prstGeom>
          <a:solidFill>
            <a:srgbClr val="9AB196"/>
          </a:solidFill>
          <a:ln w="19050">
            <a:solidFill>
              <a:srgbClr val="FFFDF7"/>
            </a:solidFill>
            <a:prstDash val="solid"/>
          </a:ln>
        </p:spPr>
        <p:txBody>
          <a:bodyPr/>
          <a:p/>
        </p:txBody>
      </p:sp>
      <p:sp>
        <p:nvSpPr>
          <p:cNvPr id="12" name="Text 8"/>
          <p:cNvSpPr/>
          <p:nvPr/>
        </p:nvSpPr>
        <p:spPr>
          <a:xfrm>
            <a:off x="2708178" y="3570915"/>
            <a:ext cx="329184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1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1071220" y="3977640"/>
            <a:ext cx="29718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799E81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Think of one small win</a:t>
            </a:r>
            <a:endParaRPr lang="en-US" sz="1500" dirty="0"/>
          </a:p>
        </p:txBody>
      </p:sp>
      <p:sp>
        <p:nvSpPr>
          <p:cNvPr id="14" name="Text 10"/>
          <p:cNvSpPr/>
          <p:nvPr/>
        </p:nvSpPr>
        <p:spPr>
          <a:xfrm>
            <a:off x="1116940" y="4480560"/>
            <a:ext cx="288036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92A79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From yesterday, or today so far.</a:t>
            </a:r>
            <a:endParaRPr lang="en-US" sz="1150" dirty="0"/>
          </a:p>
        </p:txBody>
      </p:sp>
      <p:sp>
        <p:nvSpPr>
          <p:cNvPr id="15" name="Shape 11"/>
          <p:cNvSpPr/>
          <p:nvPr/>
        </p:nvSpPr>
        <p:spPr>
          <a:xfrm>
            <a:off x="4472788" y="2788920"/>
            <a:ext cx="3246120" cy="2697480"/>
          </a:xfrm>
          <a:prstGeom prst="roundRect">
            <a:avLst>
              <a:gd name="adj" fmla="val 4068"/>
            </a:avLst>
          </a:prstGeom>
          <a:solidFill>
            <a:srgbClr val="FFFDF7"/>
          </a:solidFill>
          <a:ln w="12700">
            <a:solidFill>
              <a:srgbClr val="CDDBCA"/>
            </a:solidFill>
            <a:prstDash val="solid"/>
          </a:ln>
          <a:effectLst>
            <a:outerShdw sx="100000" sy="100000" kx="0" ky="0" algn="bl" rotWithShape="0" blurRad="127000" dist="38100" dir="5400000">
              <a:srgbClr val="799E81">
                <a:alpha val="16000"/>
              </a:srgbClr>
            </a:outerShdw>
          </a:effectLst>
        </p:spPr>
        <p:txBody>
          <a:bodyPr/>
          <a:p/>
        </p:txBody>
      </p:sp>
      <p:sp>
        <p:nvSpPr>
          <p:cNvPr id="16" name="Shape 12"/>
          <p:cNvSpPr/>
          <p:nvPr/>
        </p:nvSpPr>
        <p:spPr>
          <a:xfrm>
            <a:off x="5720944" y="3044952"/>
            <a:ext cx="749808" cy="749808"/>
          </a:xfrm>
          <a:prstGeom prst="ellipse">
            <a:avLst/>
          </a:prstGeom>
          <a:solidFill>
            <a:srgbClr val="799E81"/>
          </a:solidFill>
          <a:ln/>
        </p:spPr>
        <p:txBody>
          <a:bodyPr/>
          <a:p/>
        </p:txBody>
      </p:sp>
      <p:pic>
        <p:nvPicPr>
          <p:cNvPr id="17" name="Image 2" descr="icon_pen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7248" y="3191256"/>
            <a:ext cx="457200" cy="457200"/>
          </a:xfrm>
          <a:prstGeom prst="rect">
            <a:avLst/>
          </a:prstGeom>
        </p:spPr>
      </p:pic>
      <p:sp>
        <p:nvSpPr>
          <p:cNvPr id="18" name="Shape 13"/>
          <p:cNvSpPr/>
          <p:nvPr/>
        </p:nvSpPr>
        <p:spPr>
          <a:xfrm>
            <a:off x="6246906" y="3570915"/>
            <a:ext cx="329184" cy="329184"/>
          </a:xfrm>
          <a:prstGeom prst="ellipse">
            <a:avLst/>
          </a:prstGeom>
          <a:solidFill>
            <a:srgbClr val="9AB196"/>
          </a:solidFill>
          <a:ln w="19050">
            <a:solidFill>
              <a:srgbClr val="FFFDF7"/>
            </a:solidFill>
            <a:prstDash val="solid"/>
          </a:ln>
        </p:spPr>
        <p:txBody>
          <a:bodyPr/>
          <a:p/>
        </p:txBody>
      </p:sp>
      <p:sp>
        <p:nvSpPr>
          <p:cNvPr id="19" name="Text 14"/>
          <p:cNvSpPr/>
          <p:nvPr/>
        </p:nvSpPr>
        <p:spPr>
          <a:xfrm>
            <a:off x="6246906" y="3570915"/>
            <a:ext cx="329184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2</a:t>
            </a:r>
            <a:endParaRPr lang="en-US" sz="1300" dirty="0"/>
          </a:p>
        </p:txBody>
      </p:sp>
      <p:sp>
        <p:nvSpPr>
          <p:cNvPr id="20" name="Text 15"/>
          <p:cNvSpPr/>
          <p:nvPr/>
        </p:nvSpPr>
        <p:spPr>
          <a:xfrm>
            <a:off x="4609948" y="3977640"/>
            <a:ext cx="29718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799E81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Write it down</a:t>
            </a:r>
            <a:endParaRPr lang="en-US" sz="1500" dirty="0"/>
          </a:p>
        </p:txBody>
      </p:sp>
      <p:sp>
        <p:nvSpPr>
          <p:cNvPr id="21" name="Text 16"/>
          <p:cNvSpPr/>
          <p:nvPr/>
        </p:nvSpPr>
        <p:spPr>
          <a:xfrm>
            <a:off x="4655668" y="4480560"/>
            <a:ext cx="288036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92A79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Post-it note, or a printable card.</a:t>
            </a:r>
            <a:endParaRPr lang="en-US" sz="1150" dirty="0"/>
          </a:p>
        </p:txBody>
      </p:sp>
      <p:sp>
        <p:nvSpPr>
          <p:cNvPr id="22" name="Shape 17"/>
          <p:cNvSpPr/>
          <p:nvPr/>
        </p:nvSpPr>
        <p:spPr>
          <a:xfrm>
            <a:off x="8011516" y="2788920"/>
            <a:ext cx="3246120" cy="2697480"/>
          </a:xfrm>
          <a:prstGeom prst="roundRect">
            <a:avLst>
              <a:gd name="adj" fmla="val 4068"/>
            </a:avLst>
          </a:prstGeom>
          <a:solidFill>
            <a:srgbClr val="FFFDF7"/>
          </a:solidFill>
          <a:ln w="12700">
            <a:solidFill>
              <a:srgbClr val="CDDBCA"/>
            </a:solidFill>
            <a:prstDash val="solid"/>
          </a:ln>
          <a:effectLst>
            <a:outerShdw sx="100000" sy="100000" kx="0" ky="0" algn="bl" rotWithShape="0" blurRad="127000" dist="38100" dir="5400000">
              <a:srgbClr val="799E81">
                <a:alpha val="16000"/>
              </a:srgbClr>
            </a:outerShdw>
          </a:effectLst>
        </p:spPr>
        <p:txBody>
          <a:bodyPr/>
          <a:p/>
        </p:txBody>
      </p:sp>
      <p:sp>
        <p:nvSpPr>
          <p:cNvPr id="23" name="Shape 18"/>
          <p:cNvSpPr/>
          <p:nvPr/>
        </p:nvSpPr>
        <p:spPr>
          <a:xfrm>
            <a:off x="9259672" y="3044952"/>
            <a:ext cx="749808" cy="749808"/>
          </a:xfrm>
          <a:prstGeom prst="ellipse">
            <a:avLst/>
          </a:prstGeom>
          <a:solidFill>
            <a:srgbClr val="799E81"/>
          </a:solidFill>
          <a:ln/>
        </p:spPr>
        <p:txBody>
          <a:bodyPr/>
          <a:p/>
        </p:txBody>
      </p:sp>
      <p:pic>
        <p:nvPicPr>
          <p:cNvPr id="24" name="Image 3" descr="icon_pin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5976" y="3191256"/>
            <a:ext cx="457200" cy="457200"/>
          </a:xfrm>
          <a:prstGeom prst="rect">
            <a:avLst/>
          </a:prstGeom>
        </p:spPr>
      </p:pic>
      <p:sp>
        <p:nvSpPr>
          <p:cNvPr id="25" name="Shape 19"/>
          <p:cNvSpPr/>
          <p:nvPr/>
        </p:nvSpPr>
        <p:spPr>
          <a:xfrm>
            <a:off x="9785634" y="3570915"/>
            <a:ext cx="329184" cy="329184"/>
          </a:xfrm>
          <a:prstGeom prst="ellipse">
            <a:avLst/>
          </a:prstGeom>
          <a:solidFill>
            <a:srgbClr val="9AB196"/>
          </a:solidFill>
          <a:ln w="19050">
            <a:solidFill>
              <a:srgbClr val="FFFDF7"/>
            </a:solidFill>
            <a:prstDash val="solid"/>
          </a:ln>
        </p:spPr>
        <p:txBody>
          <a:bodyPr/>
          <a:p/>
        </p:txBody>
      </p:sp>
      <p:sp>
        <p:nvSpPr>
          <p:cNvPr id="26" name="Text 20"/>
          <p:cNvSpPr/>
          <p:nvPr/>
        </p:nvSpPr>
        <p:spPr>
          <a:xfrm>
            <a:off x="9785634" y="3570915"/>
            <a:ext cx="329184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3</a:t>
            </a:r>
            <a:endParaRPr lang="en-US" sz="1300" dirty="0"/>
          </a:p>
        </p:txBody>
      </p:sp>
      <p:sp>
        <p:nvSpPr>
          <p:cNvPr id="27" name="Text 21"/>
          <p:cNvSpPr/>
          <p:nvPr/>
        </p:nvSpPr>
        <p:spPr>
          <a:xfrm>
            <a:off x="8148676" y="3977640"/>
            <a:ext cx="29718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799E81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Add it to the board</a:t>
            </a:r>
            <a:endParaRPr lang="en-US" sz="1500" dirty="0"/>
          </a:p>
        </p:txBody>
      </p:sp>
      <p:sp>
        <p:nvSpPr>
          <p:cNvPr id="28" name="Text 22"/>
          <p:cNvSpPr/>
          <p:nvPr/>
        </p:nvSpPr>
        <p:spPr>
          <a:xfrm>
            <a:off x="8194396" y="4480560"/>
            <a:ext cx="288036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92A79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With a dab of Blu Tack.</a:t>
            </a:r>
            <a:endParaRPr lang="en-US" sz="1150" dirty="0"/>
          </a:p>
        </p:txBody>
      </p:sp>
      <p:sp>
        <p:nvSpPr>
          <p:cNvPr id="29" name="Text 23"/>
          <p:cNvSpPr/>
          <p:nvPr/>
        </p:nvSpPr>
        <p:spPr>
          <a:xfrm>
            <a:off x="1280160" y="5870448"/>
            <a:ext cx="9601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i="1" dirty="0">
                <a:solidFill>
                  <a:srgbClr val="B8C5B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Needs: Post-it notes or the printable Small Win cards (see the downloads), plus a little Blu Tack.</a:t>
            </a:r>
            <a:endParaRPr lang="en-US" sz="1200" dirty="0"/>
          </a:p>
        </p:txBody>
      </p:sp>
      <p:pic>
        <p:nvPicPr>
          <p:cNvPr id="30" name="Image 4" descr="logo-mark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31" name="Text 24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B8C5B7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685800" y="1051560"/>
            <a:ext cx="10820095" cy="4892040"/>
          </a:xfrm>
          <a:prstGeom prst="roundRect">
            <a:avLst>
              <a:gd name="adj" fmla="val 2617"/>
            </a:avLst>
          </a:prstGeom>
          <a:solidFill>
            <a:srgbClr val="FFFDF7"/>
          </a:solidFill>
          <a:ln/>
          <a:effectLst>
            <a:outerShdw sx="100000" sy="100000" kx="0" ky="0" algn="bl" rotWithShape="0" blurRad="228600" dist="76200" dir="5400000">
              <a:srgbClr val="799E81">
                <a:alpha val="32000"/>
              </a:srgbClr>
            </a:outerShdw>
          </a:effectLst>
        </p:spPr>
        <p:txBody>
          <a:bodyPr/>
          <a:p/>
        </p:txBody>
      </p:sp>
      <p:pic>
        <p:nvPicPr>
          <p:cNvPr id="4" name="Image 1" descr="scrapbook_textur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808" y="1115568"/>
            <a:ext cx="10692079" cy="4764024"/>
          </a:xfrm>
          <a:prstGeom prst="rect">
            <a:avLst/>
          </a:prstGeom>
        </p:spPr>
      </p:pic>
      <p:sp>
        <p:nvSpPr>
          <p:cNvPr id="5" name="Shape 1"/>
          <p:cNvSpPr/>
          <p:nvPr/>
        </p:nvSpPr>
        <p:spPr>
          <a:xfrm>
            <a:off x="685800" y="1051560"/>
            <a:ext cx="10820095" cy="4892040"/>
          </a:xfrm>
          <a:prstGeom prst="roundRect">
            <a:avLst>
              <a:gd name="adj" fmla="val 2617"/>
            </a:avLst>
          </a:prstGeom>
          <a:ln w="128016">
            <a:solidFill>
              <a:srgbClr val="FFFDF7"/>
            </a:solidFill>
            <a:prstDash val="solid"/>
          </a:ln>
        </p:spPr>
        <p:txBody>
          <a:bodyPr/>
          <a:p/>
        </p:txBody>
      </p:sp>
      <p:sp>
        <p:nvSpPr>
          <p:cNvPr id="6" name="Shape 2"/>
          <p:cNvSpPr/>
          <p:nvPr/>
        </p:nvSpPr>
        <p:spPr>
          <a:xfrm rot="-360000">
            <a:off x="2057400" y="850392"/>
            <a:ext cx="1371600" cy="384048"/>
          </a:xfrm>
          <a:prstGeom prst="rect">
            <a:avLst/>
          </a:prstGeom>
          <a:solidFill>
            <a:srgbClr val="9AB196"/>
          </a:solidFill>
          <a:ln/>
          <a:effectLst>
            <a:outerShdw sx="100000" sy="100000" kx="0" ky="0" algn="bl" rotWithShape="0" blurRad="50800" dist="12700" dir="5400000">
              <a:srgbClr val="000000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7" name="Shape 3"/>
          <p:cNvSpPr/>
          <p:nvPr/>
        </p:nvSpPr>
        <p:spPr>
          <a:xfrm rot="300000">
            <a:off x="8762695" y="850392"/>
            <a:ext cx="1371600" cy="384048"/>
          </a:xfrm>
          <a:prstGeom prst="rect">
            <a:avLst/>
          </a:prstGeom>
          <a:solidFill>
            <a:srgbClr val="9AB196"/>
          </a:solidFill>
          <a:ln/>
          <a:effectLst>
            <a:outerShdw sx="100000" sy="100000" kx="0" ky="0" algn="bl" rotWithShape="0" blurRad="50800" dist="12700" dir="5400000">
              <a:srgbClr val="000000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8" name="Text 4"/>
          <p:cNvSpPr/>
          <p:nvPr/>
        </p:nvSpPr>
        <p:spPr>
          <a:xfrm>
            <a:off x="685800" y="1325880"/>
            <a:ext cx="10820095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600" b="1" dirty="0">
                <a:solidFill>
                  <a:srgbClr val="799E81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Our Small Wins</a:t>
            </a:r>
            <a:endParaRPr lang="en-US" sz="3600" dirty="0"/>
          </a:p>
        </p:txBody>
      </p:sp>
      <p:sp>
        <p:nvSpPr>
          <p:cNvPr id="9" name="Text 5"/>
          <p:cNvSpPr/>
          <p:nvPr/>
        </p:nvSpPr>
        <p:spPr>
          <a:xfrm>
            <a:off x="685800" y="2011680"/>
            <a:ext cx="1082009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i="1" dirty="0">
                <a:solidFill>
                  <a:srgbClr val="92A79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place for the whole form to see what we’re proud of.</a:t>
            </a:r>
            <a:endParaRPr lang="en-US" sz="1300" dirty="0"/>
          </a:p>
        </p:txBody>
      </p:sp>
      <p:sp>
        <p:nvSpPr>
          <p:cNvPr id="10" name="Text 6"/>
          <p:cNvSpPr/>
          <p:nvPr/>
        </p:nvSpPr>
        <p:spPr>
          <a:xfrm>
            <a:off x="0" y="6108192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i="1" dirty="0">
                <a:solidFill>
                  <a:srgbClr val="B8C5B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Stick a note here each time someone shares a small win. The board keeps growing all year.</a:t>
            </a:r>
            <a:endParaRPr lang="en-US" sz="1200" dirty="0"/>
          </a:p>
        </p:txBody>
      </p:sp>
      <p:pic>
        <p:nvPicPr>
          <p:cNvPr id="11" name="Image 2" descr="logo-mark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B8C5B7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Slide 1</vt:lpstr>
      <vt:lpstr>Slide 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2026-09-08T01:36:19Z</dcterms:created>
  <dcterms:modified xsi:type="dcterms:W3CDTF">2026-09-08T01:36:19Z</dcterms:modified>
</cp:coreProperties>
</file>