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29184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MORNING REGISTRATION ACTIVITIES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03504"/>
            <a:ext cx="12191695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4000" b="1">
                <a:solidFill>
                  <a:srgbClr val="2F6FB5"/>
                </a:solidFill>
                <a:latin typeface="Libre Caslon Display"/>
              </a:rPr>
              <a:t>Today I Will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35727" y="1408176"/>
            <a:ext cx="1920240" cy="365760"/>
          </a:xfrm>
          <a:prstGeom prst="roundRect">
            <a:avLst>
              <a:gd name="adj" fmla="val 50000"/>
            </a:avLst>
          </a:prstGeom>
          <a:solidFill>
            <a:srgbClr val="3D78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135727" y="1490472"/>
            <a:ext cx="1920240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 spc="100">
                <a:solidFill>
                  <a:srgbClr val="FFFDF7"/>
                </a:solidFill>
                <a:latin typeface="Karla"/>
              </a:rPr>
              <a:t>VOLUME 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1956816"/>
            <a:ext cx="9966960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700" b="0">
                <a:solidFill>
                  <a:srgbClr val="2A5C93"/>
                </a:solidFill>
                <a:latin typeface="Karla"/>
              </a:rPr>
              <a:t>Say one small thing you will do today. Tomorrow, somebody asks.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32688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icon-tw-promp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32" y="2743200"/>
            <a:ext cx="713232" cy="71323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702052" y="3246120"/>
            <a:ext cx="310896" cy="310896"/>
          </a:xfrm>
          <a:prstGeom prst="ellipse">
            <a:avLst/>
          </a:prstGeom>
          <a:solidFill>
            <a:srgbClr val="2F6F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702052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9848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2F6FB5"/>
                </a:solidFill>
                <a:latin typeface="Karla"/>
              </a:rPr>
              <a:t>A prompt goes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5568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2A5C93"/>
                </a:solidFill>
                <a:latin typeface="Karla"/>
              </a:rPr>
              <a:t>One prompt on the board, showing what kind of promise today is.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71416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icon-tw-promis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59" y="2743200"/>
            <a:ext cx="713232" cy="71323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240779" y="3246120"/>
            <a:ext cx="310896" cy="310896"/>
          </a:xfrm>
          <a:prstGeom prst="ellipse">
            <a:avLst/>
          </a:prstGeom>
          <a:solidFill>
            <a:srgbClr val="2F6F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240779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08576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2F6FB5"/>
                </a:solidFill>
                <a:latin typeface="Karla"/>
              </a:rPr>
              <a:t>You say yours out loud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54296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2A5C93"/>
                </a:solidFill>
                <a:latin typeface="Karla"/>
              </a:rPr>
              <a:t>A few words is plenty. It has to be small enough to do by home time.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10144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1" name="Picture 20" descr="icon-tw-bac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6588" y="2743200"/>
            <a:ext cx="713232" cy="71323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9779508" y="3246120"/>
            <a:ext cx="310896" cy="310896"/>
          </a:xfrm>
          <a:prstGeom prst="ellipse">
            <a:avLst/>
          </a:prstGeom>
          <a:solidFill>
            <a:srgbClr val="2F6F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779508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47304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2F6FB5"/>
                </a:solidFill>
                <a:latin typeface="Karla"/>
              </a:rPr>
              <a:t>Tomorrow you get asked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93023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2A5C93"/>
                </a:solidFill>
                <a:latin typeface="Karla"/>
              </a:rPr>
              <a:t>Two or three people say how yesterday went. “I didn’t” is a fine answer.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017520" y="4956048"/>
            <a:ext cx="6153912" cy="1005840"/>
          </a:xfrm>
          <a:prstGeom prst="roundRect">
            <a:avLst>
              <a:gd name="adj" fmla="val 10909"/>
            </a:avLst>
          </a:prstGeom>
          <a:solidFill>
            <a:srgbClr val="3D78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3246120" y="5029200"/>
            <a:ext cx="5696712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600" b="0">
                <a:solidFill>
                  <a:srgbClr val="FFFDF7"/>
                </a:solidFill>
                <a:latin typeface="Libre Caslon Display"/>
              </a:rPr>
              <a:t>“Today I will do something for somebody else.”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246120" y="5559552"/>
            <a:ext cx="5696712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50" b="0">
                <a:solidFill>
                  <a:srgbClr val="C4D9EE"/>
                </a:solidFill>
                <a:latin typeface="Karla"/>
              </a:rPr>
              <a:t>The first of five prompts in these slides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4400" y="6089904"/>
            <a:ext cx="1033272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0">
                <a:solidFill>
                  <a:srgbClr val="7896BD"/>
                </a:solidFill>
                <a:latin typeface="Karla"/>
              </a:rPr>
              <a:t>Needs: nothing to print. The five prompts are already here, one to a morning.</a:t>
            </a:r>
          </a:p>
        </p:txBody>
      </p:sp>
      <p:pic>
        <p:nvPicPr>
          <p:cNvPr id="30" name="Picture 29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TODAY I WILL  ·  VOLUME ONE  ·  PROMPT 1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2240280"/>
            <a:ext cx="9354312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2100" b="0">
                <a:solidFill>
                  <a:srgbClr val="3D78BA"/>
                </a:solidFill>
                <a:latin typeface="Karla"/>
              </a:rPr>
              <a:t>Today I will…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92927" y="2798064"/>
            <a:ext cx="1005840" cy="27432"/>
          </a:xfrm>
          <a:prstGeom prst="roundRect">
            <a:avLst>
              <a:gd name="adj" fmla="val 50000"/>
            </a:avLst>
          </a:prstGeom>
          <a:solidFill>
            <a:srgbClr val="C4D9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417320" y="3035808"/>
            <a:ext cx="9354312" cy="141732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2F6FB5"/>
                </a:solidFill>
                <a:latin typeface="Libre Caslon Display"/>
              </a:rPr>
              <a:t>do something for somebody else.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2A5C93"/>
                </a:solidFill>
                <a:latin typeface="Karla"/>
              </a:rPr>
              <a:t>Small enough to be finished by home time. A few words is plenty.</a:t>
            </a:r>
          </a:p>
        </p:txBody>
      </p:sp>
      <p:pic>
        <p:nvPicPr>
          <p:cNvPr id="9" name="Picture 8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TODAY I WILL  ·  VOLUME ONE  ·  PROMPT 2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2240280"/>
            <a:ext cx="9354312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2100" b="0">
                <a:solidFill>
                  <a:srgbClr val="3D78BA"/>
                </a:solidFill>
                <a:latin typeface="Karla"/>
              </a:rPr>
              <a:t>Today I will…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92927" y="2798064"/>
            <a:ext cx="1005840" cy="27432"/>
          </a:xfrm>
          <a:prstGeom prst="roundRect">
            <a:avLst>
              <a:gd name="adj" fmla="val 50000"/>
            </a:avLst>
          </a:prstGeom>
          <a:solidFill>
            <a:srgbClr val="C4D9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417320" y="3035808"/>
            <a:ext cx="9354312" cy="141732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2F6FB5"/>
                </a:solidFill>
                <a:latin typeface="Libre Caslon Display"/>
              </a:rPr>
              <a:t>get something done that I have been putting off.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2A5C93"/>
                </a:solidFill>
                <a:latin typeface="Karla"/>
              </a:rPr>
              <a:t>Small enough to be finished by home time. A few words is plenty.</a:t>
            </a:r>
          </a:p>
        </p:txBody>
      </p:sp>
      <p:pic>
        <p:nvPicPr>
          <p:cNvPr id="9" name="Picture 8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TODAY I WILL  ·  VOLUME ONE  ·  PROMPT 3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2240280"/>
            <a:ext cx="9354312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2100" b="0">
                <a:solidFill>
                  <a:srgbClr val="3D78BA"/>
                </a:solidFill>
                <a:latin typeface="Karla"/>
              </a:rPr>
              <a:t>Today I will…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92927" y="2798064"/>
            <a:ext cx="1005840" cy="27432"/>
          </a:xfrm>
          <a:prstGeom prst="roundRect">
            <a:avLst>
              <a:gd name="adj" fmla="val 50000"/>
            </a:avLst>
          </a:prstGeom>
          <a:solidFill>
            <a:srgbClr val="C4D9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417320" y="3035808"/>
            <a:ext cx="9354312" cy="141732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2F6FB5"/>
                </a:solidFill>
                <a:latin typeface="Libre Caslon Display"/>
              </a:rPr>
              <a:t>speak to somebody I do not usually speak to.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2A5C93"/>
                </a:solidFill>
                <a:latin typeface="Karla"/>
              </a:rPr>
              <a:t>Small enough to be finished by home time. A few words is plenty.</a:t>
            </a:r>
          </a:p>
        </p:txBody>
      </p:sp>
      <p:pic>
        <p:nvPicPr>
          <p:cNvPr id="9" name="Picture 8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TODAY I WILL  ·  VOLUME ONE  ·  PROMPT 4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2240280"/>
            <a:ext cx="9354312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2100" b="0">
                <a:solidFill>
                  <a:srgbClr val="3D78BA"/>
                </a:solidFill>
                <a:latin typeface="Karla"/>
              </a:rPr>
              <a:t>Today I will…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92927" y="2798064"/>
            <a:ext cx="1005840" cy="27432"/>
          </a:xfrm>
          <a:prstGeom prst="roundRect">
            <a:avLst>
              <a:gd name="adj" fmla="val 50000"/>
            </a:avLst>
          </a:prstGeom>
          <a:solidFill>
            <a:srgbClr val="C4D9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417320" y="3035808"/>
            <a:ext cx="9354312" cy="141732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2F6FB5"/>
                </a:solidFill>
                <a:latin typeface="Libre Caslon Display"/>
              </a:rPr>
              <a:t>do something I would normally not bother with.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2A5C93"/>
                </a:solidFill>
                <a:latin typeface="Karla"/>
              </a:rPr>
              <a:t>Small enough to be finished by home time. A few words is plenty.</a:t>
            </a:r>
          </a:p>
        </p:txBody>
      </p:sp>
      <p:pic>
        <p:nvPicPr>
          <p:cNvPr id="9" name="Picture 8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TODAY I WILL  ·  VOLUME ONE  ·  PROMPT 5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2240280"/>
            <a:ext cx="9354312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2100" b="0">
                <a:solidFill>
                  <a:srgbClr val="3D78BA"/>
                </a:solidFill>
                <a:latin typeface="Karla"/>
              </a:rPr>
              <a:t>Today I will…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92927" y="2798064"/>
            <a:ext cx="1005840" cy="27432"/>
          </a:xfrm>
          <a:prstGeom prst="roundRect">
            <a:avLst>
              <a:gd name="adj" fmla="val 50000"/>
            </a:avLst>
          </a:prstGeom>
          <a:solidFill>
            <a:srgbClr val="C4D9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417320" y="3035808"/>
            <a:ext cx="9354312" cy="141732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2F6FB5"/>
                </a:solidFill>
                <a:latin typeface="Libre Caslon Display"/>
              </a:rPr>
              <a:t>do one thing that makes tomorrow easier.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2A5C93"/>
                </a:solidFill>
                <a:latin typeface="Karla"/>
              </a:rPr>
              <a:t>Small enough to be finished by home time. A few words is plenty.</a:t>
            </a:r>
          </a:p>
        </p:txBody>
      </p:sp>
      <p:pic>
        <p:nvPicPr>
          <p:cNvPr id="9" name="Picture 8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3D78BA"/>
                </a:solidFill>
                <a:latin typeface="Karla"/>
              </a:rPr>
              <a:t>TODAY I WILL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58368"/>
            <a:ext cx="12191695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4000" b="1">
                <a:solidFill>
                  <a:srgbClr val="2F6FB5"/>
                </a:solidFill>
                <a:latin typeface="Libre Caslon Display"/>
              </a:rPr>
              <a:t>Your prompt next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1517904"/>
            <a:ext cx="9966960" cy="6583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sz="1700" b="0">
                <a:solidFill>
                  <a:srgbClr val="2A5C93"/>
                </a:solidFill>
                <a:latin typeface="Karla"/>
              </a:rPr>
              <a:t>Five prompts in these slides, and five more in the resource pack.</a:t>
            </a:r>
            <a:br/>
            <a:r>
              <a:rPr sz="1700" b="0">
                <a:solidFill>
                  <a:srgbClr val="2A5C93"/>
                </a:solidFill>
                <a:latin typeface="Karla"/>
              </a:rPr>
              <a:t>After those, they come from you.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32688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icon-tw-ide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32" y="2432304"/>
            <a:ext cx="713232" cy="713232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702052" y="2935224"/>
            <a:ext cx="310896" cy="310896"/>
          </a:xfrm>
          <a:prstGeom prst="ellipse">
            <a:avLst/>
          </a:prstGeom>
          <a:solidFill>
            <a:srgbClr val="2F6F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702052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9848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2F6FB5"/>
                </a:solidFill>
                <a:latin typeface="Karla"/>
              </a:rPr>
              <a:t>Think of a prompt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15568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2A5C93"/>
                </a:solidFill>
                <a:latin typeface="Karla"/>
              </a:rPr>
              <a:t>Something you would be willing to answer yourself.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71416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icon-tw-smal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59" y="2432304"/>
            <a:ext cx="713232" cy="71323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240779" y="2935224"/>
            <a:ext cx="310896" cy="310896"/>
          </a:xfrm>
          <a:prstGeom prst="ellipse">
            <a:avLst/>
          </a:prstGeom>
          <a:solidFill>
            <a:srgbClr val="2F6F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240779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8576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2F6FB5"/>
                </a:solidFill>
                <a:latin typeface="Karla"/>
              </a:rPr>
              <a:t>Keep it small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54296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2A5C93"/>
                </a:solidFill>
                <a:latin typeface="Karla"/>
              </a:rPr>
              <a:t>Something you can finish between registration and home time.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010144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2F6FB5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9" name="Picture 18" descr="icon-tw-se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6588" y="2432304"/>
            <a:ext cx="713232" cy="713232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9779508" y="2935224"/>
            <a:ext cx="310896" cy="310896"/>
          </a:xfrm>
          <a:prstGeom prst="ellipse">
            <a:avLst/>
          </a:prstGeom>
          <a:solidFill>
            <a:srgbClr val="2F6F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779508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47304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2F6FB5"/>
                </a:solidFill>
                <a:latin typeface="Karla"/>
              </a:rPr>
              <a:t>Bring it to your tutor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93023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2A5C93"/>
                </a:solidFill>
                <a:latin typeface="Karla"/>
              </a:rPr>
              <a:t>One of them goes up on the board the next morning.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5120640"/>
            <a:ext cx="10332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900" b="0">
                <a:solidFill>
                  <a:srgbClr val="2F6FB5"/>
                </a:solidFill>
                <a:latin typeface="Libre Caslon Display"/>
              </a:rPr>
              <a:t>The best prompts are the ones you would find slightly difficult yourself.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400" y="6053328"/>
            <a:ext cx="1033272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0">
                <a:solidFill>
                  <a:srgbClr val="7896BD"/>
                </a:solidFill>
                <a:latin typeface="Karla"/>
              </a:rPr>
              <a:t>Needs: nothing new. Five more prompts are in the resource pack.</a:t>
            </a:r>
          </a:p>
        </p:txBody>
      </p:sp>
      <p:pic>
        <p:nvPicPr>
          <p:cNvPr id="26" name="Picture 25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7896BD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