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notesMasterIdLst>
    <p:notesMasterId r:id="rId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image" Target="../media/image-1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9E616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MORNING REGISTRATION ACTIVITIES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0" y="658368"/>
            <a:ext cx="12191695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5C2E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Two-Minute Interview</a:t>
            </a:r>
            <a:endParaRPr lang="en-US" sz="4000" dirty="0"/>
          </a:p>
        </p:txBody>
      </p:sp>
      <p:sp>
        <p:nvSpPr>
          <p:cNvPr id="5" name="Text 2"/>
          <p:cNvSpPr/>
          <p:nvPr/>
        </p:nvSpPr>
        <p:spPr>
          <a:xfrm>
            <a:off x="1097280" y="1481328"/>
            <a:ext cx="9966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i="1" dirty="0">
                <a:solidFill>
                  <a:srgbClr val="7A4A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Pair up. Ask one question. Really listen for a minute. Then swap.</a:t>
            </a:r>
            <a:endParaRPr lang="en-US" sz="1700" dirty="0"/>
          </a:p>
        </p:txBody>
      </p:sp>
      <p:sp>
        <p:nvSpPr>
          <p:cNvPr id="6" name="Shape 3"/>
          <p:cNvSpPr/>
          <p:nvPr/>
        </p:nvSpPr>
        <p:spPr>
          <a:xfrm>
            <a:off x="934060" y="2212848"/>
            <a:ext cx="3246120" cy="2468880"/>
          </a:xfrm>
          <a:prstGeom prst="roundRect">
            <a:avLst>
              <a:gd name="adj" fmla="val 4444"/>
            </a:avLst>
          </a:prstGeom>
          <a:solidFill>
            <a:srgbClr val="FFFDF7"/>
          </a:solidFill>
          <a:ln w="12700">
            <a:solidFill>
              <a:srgbClr val="DFC3C7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</p:sp>
      <p:pic>
        <p:nvPicPr>
          <p:cNvPr id="7" name="Image 1" descr="icon_pair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0504" y="2450592"/>
            <a:ext cx="713232" cy="713232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2702326" y="2952415"/>
            <a:ext cx="310896" cy="310896"/>
          </a:xfrm>
          <a:prstGeom prst="ellipse">
            <a:avLst/>
          </a:prstGeom>
          <a:solidFill>
            <a:srgbClr val="5C2E36"/>
          </a:solidFill>
          <a:ln w="19050">
            <a:solidFill>
              <a:srgbClr val="FFFDF7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2702326" y="2952415"/>
            <a:ext cx="310896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1071220" y="3291840"/>
            <a:ext cx="29718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C2E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Pick a partner</a:t>
            </a:r>
            <a:endParaRPr lang="en-US" sz="1500" dirty="0"/>
          </a:p>
        </p:txBody>
      </p:sp>
      <p:sp>
        <p:nvSpPr>
          <p:cNvPr id="11" name="Text 7"/>
          <p:cNvSpPr/>
          <p:nvPr/>
        </p:nvSpPr>
        <p:spPr>
          <a:xfrm>
            <a:off x="1116940" y="374904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7A4A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Anyone nearby. No need to plan pairs ahead of time.</a:t>
            </a:r>
            <a:endParaRPr lang="en-US" sz="1150" dirty="0"/>
          </a:p>
        </p:txBody>
      </p:sp>
      <p:sp>
        <p:nvSpPr>
          <p:cNvPr id="12" name="Shape 8"/>
          <p:cNvSpPr/>
          <p:nvPr/>
        </p:nvSpPr>
        <p:spPr>
          <a:xfrm>
            <a:off x="4472788" y="2212848"/>
            <a:ext cx="3246120" cy="2468880"/>
          </a:xfrm>
          <a:prstGeom prst="roundRect">
            <a:avLst>
              <a:gd name="adj" fmla="val 4444"/>
            </a:avLst>
          </a:prstGeom>
          <a:solidFill>
            <a:srgbClr val="FFFDF7"/>
          </a:solidFill>
          <a:ln w="12700">
            <a:solidFill>
              <a:srgbClr val="DFC3C7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</p:sp>
      <p:pic>
        <p:nvPicPr>
          <p:cNvPr id="13" name="Image 2" descr="icon_clock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9232" y="2450592"/>
            <a:ext cx="713232" cy="713232"/>
          </a:xfrm>
          <a:prstGeom prst="rect">
            <a:avLst/>
          </a:prstGeom>
        </p:spPr>
      </p:pic>
      <p:sp>
        <p:nvSpPr>
          <p:cNvPr id="14" name="Shape 9"/>
          <p:cNvSpPr/>
          <p:nvPr/>
        </p:nvSpPr>
        <p:spPr>
          <a:xfrm>
            <a:off x="6241054" y="2952415"/>
            <a:ext cx="310896" cy="310896"/>
          </a:xfrm>
          <a:prstGeom prst="ellipse">
            <a:avLst/>
          </a:prstGeom>
          <a:solidFill>
            <a:srgbClr val="5C2E36"/>
          </a:solidFill>
          <a:ln w="19050">
            <a:solidFill>
              <a:srgbClr val="FFFDF7"/>
            </a:solidFill>
            <a:prstDash val="solid"/>
          </a:ln>
        </p:spPr>
      </p:sp>
      <p:sp>
        <p:nvSpPr>
          <p:cNvPr id="15" name="Text 10"/>
          <p:cNvSpPr/>
          <p:nvPr/>
        </p:nvSpPr>
        <p:spPr>
          <a:xfrm>
            <a:off x="6241054" y="2952415"/>
            <a:ext cx="310896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200" dirty="0"/>
          </a:p>
        </p:txBody>
      </p:sp>
      <p:sp>
        <p:nvSpPr>
          <p:cNvPr id="16" name="Text 11"/>
          <p:cNvSpPr/>
          <p:nvPr/>
        </p:nvSpPr>
        <p:spPr>
          <a:xfrm>
            <a:off x="4609948" y="3291840"/>
            <a:ext cx="29718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C2E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Ask, then listen</a:t>
            </a:r>
            <a:endParaRPr lang="en-US" sz="1500" dirty="0"/>
          </a:p>
        </p:txBody>
      </p:sp>
      <p:sp>
        <p:nvSpPr>
          <p:cNvPr id="17" name="Text 12"/>
          <p:cNvSpPr/>
          <p:nvPr/>
        </p:nvSpPr>
        <p:spPr>
          <a:xfrm>
            <a:off x="4655668" y="374904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7A4A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Pick a card from the set. One question, one full minute of listening.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8011516" y="2212848"/>
            <a:ext cx="3246120" cy="2468880"/>
          </a:xfrm>
          <a:prstGeom prst="roundRect">
            <a:avLst>
              <a:gd name="adj" fmla="val 4444"/>
            </a:avLst>
          </a:prstGeom>
          <a:solidFill>
            <a:srgbClr val="FFFDF7"/>
          </a:solidFill>
          <a:ln w="12700">
            <a:solidFill>
              <a:srgbClr val="DFC3C7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</p:sp>
      <p:pic>
        <p:nvPicPr>
          <p:cNvPr id="19" name="Image 3" descr="icon_swap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7960" y="2450592"/>
            <a:ext cx="713232" cy="713232"/>
          </a:xfrm>
          <a:prstGeom prst="rect">
            <a:avLst/>
          </a:prstGeom>
        </p:spPr>
      </p:pic>
      <p:sp>
        <p:nvSpPr>
          <p:cNvPr id="20" name="Shape 14"/>
          <p:cNvSpPr/>
          <p:nvPr/>
        </p:nvSpPr>
        <p:spPr>
          <a:xfrm>
            <a:off x="9779782" y="2952415"/>
            <a:ext cx="310896" cy="310896"/>
          </a:xfrm>
          <a:prstGeom prst="ellipse">
            <a:avLst/>
          </a:prstGeom>
          <a:solidFill>
            <a:srgbClr val="5C2E36"/>
          </a:solidFill>
          <a:ln w="19050">
            <a:solidFill>
              <a:srgbClr val="FFFDF7"/>
            </a:solidFill>
            <a:prstDash val="solid"/>
          </a:ln>
        </p:spPr>
      </p:sp>
      <p:sp>
        <p:nvSpPr>
          <p:cNvPr id="21" name="Text 15"/>
          <p:cNvSpPr/>
          <p:nvPr/>
        </p:nvSpPr>
        <p:spPr>
          <a:xfrm>
            <a:off x="9779782" y="2952415"/>
            <a:ext cx="310896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200" dirty="0"/>
          </a:p>
        </p:txBody>
      </p:sp>
      <p:sp>
        <p:nvSpPr>
          <p:cNvPr id="22" name="Text 16"/>
          <p:cNvSpPr/>
          <p:nvPr/>
        </p:nvSpPr>
        <p:spPr>
          <a:xfrm>
            <a:off x="8148676" y="3291840"/>
            <a:ext cx="29718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C2E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Swap</a:t>
            </a:r>
            <a:endParaRPr lang="en-US" sz="1500" dirty="0"/>
          </a:p>
        </p:txBody>
      </p:sp>
      <p:sp>
        <p:nvSpPr>
          <p:cNvPr id="23" name="Text 17"/>
          <p:cNvSpPr/>
          <p:nvPr/>
        </p:nvSpPr>
        <p:spPr>
          <a:xfrm>
            <a:off x="8194396" y="374904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7A4A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Your partner asks you the same question back.</a:t>
            </a:r>
            <a:endParaRPr lang="en-US" sz="1150" dirty="0"/>
          </a:p>
        </p:txBody>
      </p:sp>
      <p:sp>
        <p:nvSpPr>
          <p:cNvPr id="24" name="Shape 18"/>
          <p:cNvSpPr/>
          <p:nvPr/>
        </p:nvSpPr>
        <p:spPr>
          <a:xfrm>
            <a:off x="3566160" y="4892040"/>
            <a:ext cx="5056632" cy="1051560"/>
          </a:xfrm>
          <a:prstGeom prst="roundRect">
            <a:avLst>
              <a:gd name="adj" fmla="val 8696"/>
            </a:avLst>
          </a:prstGeom>
          <a:solidFill>
            <a:srgbClr val="9E6169"/>
          </a:solidFill>
          <a:ln/>
        </p:spPr>
      </p:sp>
      <p:sp>
        <p:nvSpPr>
          <p:cNvPr id="25" name="Text 19"/>
          <p:cNvSpPr/>
          <p:nvPr/>
        </p:nvSpPr>
        <p:spPr>
          <a:xfrm>
            <a:off x="3794760" y="4956048"/>
            <a:ext cx="459943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600" dirty="0">
                <a:solidFill>
                  <a:srgbClr val="FFFDF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“What’s something you’ve got better at this year?”</a:t>
            </a:r>
            <a:endParaRPr lang="en-US" sz="1600" dirty="0"/>
          </a:p>
        </p:txBody>
      </p:sp>
      <p:sp>
        <p:nvSpPr>
          <p:cNvPr id="26" name="Text 20"/>
          <p:cNvSpPr/>
          <p:nvPr/>
        </p:nvSpPr>
        <p:spPr>
          <a:xfrm>
            <a:off x="3794760" y="5504688"/>
            <a:ext cx="459943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i="1" dirty="0">
                <a:solidFill>
                  <a:srgbClr val="DFC3C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One of twelve cards in the resource pack</a:t>
            </a:r>
            <a:endParaRPr lang="en-US" sz="1050" dirty="0"/>
          </a:p>
        </p:txBody>
      </p:sp>
      <p:sp>
        <p:nvSpPr>
          <p:cNvPr id="27" name="Text 21"/>
          <p:cNvSpPr/>
          <p:nvPr/>
        </p:nvSpPr>
        <p:spPr>
          <a:xfrm>
            <a:off x="914400" y="6053328"/>
            <a:ext cx="10332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A9808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Needs: the printed cards (cut out once, reuse all year). Nothing else to prepare.</a:t>
            </a:r>
            <a:endParaRPr lang="en-US" sz="1200" dirty="0"/>
          </a:p>
        </p:txBody>
      </p:sp>
      <p:pic>
        <p:nvPicPr>
          <p:cNvPr id="28" name="Image 4" descr="logo-mark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A98088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Slide 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2026-09-08T01:36:20Z</dcterms:created>
  <dcterms:modified xsi:type="dcterms:W3CDTF">2026-09-08T01:36:20Z</dcterms:modified>
</cp:coreProperties>
</file>