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notesMasterIdLst>
    <p:notesMasterId r:id="rId8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esProps" Target="presProps.xml"/><Relationship Id="rId10" Type="http://schemas.openxmlformats.org/officeDocument/2006/relationships/viewProps" Target="viewProps.xml"/><Relationship Id="rId11" Type="http://schemas.openxmlformats.org/officeDocument/2006/relationships/theme" Target="theme/theme1.xml"/><Relationship Id="rId12" Type="http://schemas.openxmlformats.org/officeDocument/2006/relationships/tableStyles" Target="tableStyle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3.png"/><Relationship Id="rId4" Type="http://schemas.openxmlformats.org/officeDocument/2006/relationships/image" Target="../media/image-1-4.png"/><Relationship Id="rId5" Type="http://schemas.openxmlformats.org/officeDocument/2006/relationships/image" Target="../media/image-1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spc="160" kern="0" dirty="0">
                <a:solidFill>
                  <a:srgbClr val="3F7D8C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MORNING REGISTRATION ACTIVITIES</a:t>
            </a:r>
            <a:endParaRPr lang="en-US" sz="1250" dirty="0"/>
          </a:p>
        </p:txBody>
      </p:sp>
      <p:sp>
        <p:nvSpPr>
          <p:cNvPr id="4" name="Text 1"/>
          <p:cNvSpPr/>
          <p:nvPr/>
        </p:nvSpPr>
        <p:spPr>
          <a:xfrm>
            <a:off x="0" y="658368"/>
            <a:ext cx="12191695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200" b="1" dirty="0">
                <a:solidFill>
                  <a:srgbClr val="1F4247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Unfinished Story</a:t>
            </a:r>
            <a:endParaRPr lang="en-US" sz="4200" dirty="0"/>
          </a:p>
        </p:txBody>
      </p:sp>
      <p:sp>
        <p:nvSpPr>
          <p:cNvPr id="5" name="Shape 2"/>
          <p:cNvSpPr/>
          <p:nvPr/>
        </p:nvSpPr>
        <p:spPr>
          <a:xfrm>
            <a:off x="5138928" y="1572768"/>
            <a:ext cx="1920240" cy="365760"/>
          </a:xfrm>
          <a:prstGeom prst="roundRect">
            <a:avLst>
              <a:gd name="adj" fmla="val 50000"/>
            </a:avLst>
          </a:prstGeom>
          <a:solidFill>
            <a:srgbClr val="3F7D8C"/>
          </a:solidFill>
          <a:ln/>
        </p:spPr>
        <p:txBody>
          <a:bodyPr/>
          <a:p/>
        </p:txBody>
      </p:sp>
      <p:sp>
        <p:nvSpPr>
          <p:cNvPr id="6" name="Text 3"/>
          <p:cNvSpPr/>
          <p:nvPr/>
        </p:nvSpPr>
        <p:spPr>
          <a:xfrm>
            <a:off x="5138928" y="1572768"/>
            <a:ext cx="1920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spc="100" kern="0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VOLUME ONE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914400" y="2084832"/>
            <a:ext cx="10332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50" i="1" dirty="0">
                <a:solidFill>
                  <a:srgbClr val="335D63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story in five weekly chapters. Each one ends on a choice with no clean answer, and the next chapter opens by revealing what actually happened.</a:t>
            </a:r>
            <a:endParaRPr lang="en-US" sz="1650" dirty="0"/>
          </a:p>
        </p:txBody>
      </p:sp>
      <p:sp>
        <p:nvSpPr>
          <p:cNvPr id="8" name="Shape 5"/>
          <p:cNvSpPr/>
          <p:nvPr/>
        </p:nvSpPr>
        <p:spPr>
          <a:xfrm>
            <a:off x="934060" y="2788920"/>
            <a:ext cx="3246120" cy="2697480"/>
          </a:xfrm>
          <a:prstGeom prst="roundRect">
            <a:avLst>
              <a:gd name="adj" fmla="val 4068"/>
            </a:avLst>
          </a:prstGeom>
          <a:solidFill>
            <a:srgbClr val="FFFDF7"/>
          </a:solidFill>
          <a:ln w="12700">
            <a:solidFill>
              <a:srgbClr val="C3DBDE"/>
            </a:solidFill>
            <a:prstDash val="solid"/>
          </a:ln>
          <a:effectLst>
            <a:outerShdw sx="100000" sy="100000" kx="0" ky="0" algn="bl" rotWithShape="0" blurRad="127000" dist="38100" dir="5400000">
              <a:srgbClr val="2E4436">
                <a:alpha val="16000"/>
              </a:srgbClr>
            </a:outerShdw>
          </a:effectLst>
        </p:spPr>
        <p:txBody>
          <a:bodyPr/>
          <a:p/>
        </p:txBody>
      </p:sp>
      <p:pic>
        <p:nvPicPr>
          <p:cNvPr id="9" name="Image 1" descr="icon_recap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2216" y="3044952"/>
            <a:ext cx="749808" cy="749808"/>
          </a:xfrm>
          <a:prstGeom prst="rect">
            <a:avLst/>
          </a:prstGeom>
        </p:spPr>
      </p:pic>
      <p:sp>
        <p:nvSpPr>
          <p:cNvPr id="10" name="Shape 6"/>
          <p:cNvSpPr/>
          <p:nvPr/>
        </p:nvSpPr>
        <p:spPr>
          <a:xfrm>
            <a:off x="2708178" y="3570915"/>
            <a:ext cx="329184" cy="329184"/>
          </a:xfrm>
          <a:prstGeom prst="ellipse">
            <a:avLst/>
          </a:prstGeom>
          <a:solidFill>
            <a:srgbClr val="1F4247"/>
          </a:solidFill>
          <a:ln w="19050">
            <a:solidFill>
              <a:srgbClr val="FFFDF7"/>
            </a:solidFill>
            <a:prstDash val="solid"/>
          </a:ln>
        </p:spPr>
        <p:txBody>
          <a:bodyPr/>
          <a:p/>
        </p:txBody>
      </p:sp>
      <p:sp>
        <p:nvSpPr>
          <p:cNvPr id="11" name="Text 7"/>
          <p:cNvSpPr/>
          <p:nvPr/>
        </p:nvSpPr>
        <p:spPr>
          <a:xfrm>
            <a:off x="2708178" y="3570915"/>
            <a:ext cx="329184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1</a:t>
            </a:r>
            <a:endParaRPr lang="en-US" sz="1300" dirty="0"/>
          </a:p>
        </p:txBody>
      </p:sp>
      <p:sp>
        <p:nvSpPr>
          <p:cNvPr id="12" name="Text 8"/>
          <p:cNvSpPr/>
          <p:nvPr/>
        </p:nvSpPr>
        <p:spPr>
          <a:xfrm>
            <a:off x="1071220" y="3977640"/>
            <a:ext cx="29718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450" b="1" dirty="0">
                <a:solidFill>
                  <a:srgbClr val="1F424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Recap what happened</a:t>
            </a:r>
            <a:endParaRPr lang="en-US" sz="1450" dirty="0"/>
          </a:p>
        </p:txBody>
      </p:sp>
      <p:sp>
        <p:nvSpPr>
          <p:cNvPr id="13" name="Text 9"/>
          <p:cNvSpPr/>
          <p:nvPr/>
        </p:nvSpPr>
        <p:spPr>
          <a:xfrm>
            <a:off x="1116940" y="4480560"/>
            <a:ext cx="288036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00" dirty="0">
                <a:solidFill>
                  <a:srgbClr val="335D63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From chapter two on, read what last week’s choice actually led to.</a:t>
            </a:r>
            <a:endParaRPr lang="en-US" sz="1100" dirty="0"/>
          </a:p>
        </p:txBody>
      </p:sp>
      <p:sp>
        <p:nvSpPr>
          <p:cNvPr id="14" name="Shape 10"/>
          <p:cNvSpPr/>
          <p:nvPr/>
        </p:nvSpPr>
        <p:spPr>
          <a:xfrm>
            <a:off x="4472788" y="2788920"/>
            <a:ext cx="3246120" cy="2697480"/>
          </a:xfrm>
          <a:prstGeom prst="roundRect">
            <a:avLst>
              <a:gd name="adj" fmla="val 4068"/>
            </a:avLst>
          </a:prstGeom>
          <a:solidFill>
            <a:srgbClr val="FFFDF7"/>
          </a:solidFill>
          <a:ln w="12700">
            <a:solidFill>
              <a:srgbClr val="C3DBDE"/>
            </a:solidFill>
            <a:prstDash val="solid"/>
          </a:ln>
          <a:effectLst>
            <a:outerShdw sx="100000" sy="100000" kx="0" ky="0" algn="bl" rotWithShape="0" blurRad="127000" dist="38100" dir="5400000">
              <a:srgbClr val="2E4436">
                <a:alpha val="16000"/>
              </a:srgbClr>
            </a:outerShdw>
          </a:effectLst>
        </p:spPr>
        <p:txBody>
          <a:bodyPr/>
          <a:p/>
        </p:txBody>
      </p:sp>
      <p:pic>
        <p:nvPicPr>
          <p:cNvPr id="15" name="Image 2" descr="icon_book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0944" y="3044952"/>
            <a:ext cx="749808" cy="749808"/>
          </a:xfrm>
          <a:prstGeom prst="rect">
            <a:avLst/>
          </a:prstGeom>
        </p:spPr>
      </p:pic>
      <p:sp>
        <p:nvSpPr>
          <p:cNvPr id="16" name="Shape 11"/>
          <p:cNvSpPr/>
          <p:nvPr/>
        </p:nvSpPr>
        <p:spPr>
          <a:xfrm>
            <a:off x="6246906" y="3570915"/>
            <a:ext cx="329184" cy="329184"/>
          </a:xfrm>
          <a:prstGeom prst="ellipse">
            <a:avLst/>
          </a:prstGeom>
          <a:solidFill>
            <a:srgbClr val="1F4247"/>
          </a:solidFill>
          <a:ln w="19050">
            <a:solidFill>
              <a:srgbClr val="FFFDF7"/>
            </a:solidFill>
            <a:prstDash val="solid"/>
          </a:ln>
        </p:spPr>
        <p:txBody>
          <a:bodyPr/>
          <a:p/>
        </p:txBody>
      </p:sp>
      <p:sp>
        <p:nvSpPr>
          <p:cNvPr id="17" name="Text 12"/>
          <p:cNvSpPr/>
          <p:nvPr/>
        </p:nvSpPr>
        <p:spPr>
          <a:xfrm>
            <a:off x="6246906" y="3570915"/>
            <a:ext cx="329184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2</a:t>
            </a:r>
            <a:endParaRPr lang="en-US" sz="1300" dirty="0"/>
          </a:p>
        </p:txBody>
      </p:sp>
      <p:sp>
        <p:nvSpPr>
          <p:cNvPr id="18" name="Text 13"/>
          <p:cNvSpPr/>
          <p:nvPr/>
        </p:nvSpPr>
        <p:spPr>
          <a:xfrm>
            <a:off x="4609948" y="3977640"/>
            <a:ext cx="29718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450" b="1" dirty="0">
                <a:solidFill>
                  <a:srgbClr val="1F424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Read this week’s chapter</a:t>
            </a:r>
            <a:endParaRPr lang="en-US" sz="1450" dirty="0"/>
          </a:p>
        </p:txBody>
      </p:sp>
      <p:sp>
        <p:nvSpPr>
          <p:cNvPr id="19" name="Text 14"/>
          <p:cNvSpPr/>
          <p:nvPr/>
        </p:nvSpPr>
        <p:spPr>
          <a:xfrm>
            <a:off x="4655668" y="4480560"/>
            <a:ext cx="288036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00" dirty="0">
                <a:solidFill>
                  <a:srgbClr val="335D63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One chapter a week, in order: a short scene ending on a new choice with no clean answer.</a:t>
            </a:r>
            <a:endParaRPr lang="en-US" sz="1100" dirty="0"/>
          </a:p>
        </p:txBody>
      </p:sp>
      <p:sp>
        <p:nvSpPr>
          <p:cNvPr id="20" name="Shape 15"/>
          <p:cNvSpPr/>
          <p:nvPr/>
        </p:nvSpPr>
        <p:spPr>
          <a:xfrm>
            <a:off x="8011516" y="2788920"/>
            <a:ext cx="3246120" cy="2697480"/>
          </a:xfrm>
          <a:prstGeom prst="roundRect">
            <a:avLst>
              <a:gd name="adj" fmla="val 4068"/>
            </a:avLst>
          </a:prstGeom>
          <a:solidFill>
            <a:srgbClr val="FFFDF7"/>
          </a:solidFill>
          <a:ln w="12700">
            <a:solidFill>
              <a:srgbClr val="C3DBDE"/>
            </a:solidFill>
            <a:prstDash val="solid"/>
          </a:ln>
          <a:effectLst>
            <a:outerShdw sx="100000" sy="100000" kx="0" ky="0" algn="bl" rotWithShape="0" blurRad="127000" dist="38100" dir="5400000">
              <a:srgbClr val="2E4436">
                <a:alpha val="16000"/>
              </a:srgbClr>
            </a:outerShdw>
          </a:effectLst>
        </p:spPr>
        <p:txBody>
          <a:bodyPr/>
          <a:p/>
        </p:txBody>
      </p:sp>
      <p:pic>
        <p:nvPicPr>
          <p:cNvPr id="21" name="Image 3" descr="icon_comments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9672" y="3044952"/>
            <a:ext cx="749808" cy="749808"/>
          </a:xfrm>
          <a:prstGeom prst="rect">
            <a:avLst/>
          </a:prstGeom>
        </p:spPr>
      </p:pic>
      <p:sp>
        <p:nvSpPr>
          <p:cNvPr id="22" name="Shape 16"/>
          <p:cNvSpPr/>
          <p:nvPr/>
        </p:nvSpPr>
        <p:spPr>
          <a:xfrm>
            <a:off x="9785634" y="3570915"/>
            <a:ext cx="329184" cy="329184"/>
          </a:xfrm>
          <a:prstGeom prst="ellipse">
            <a:avLst/>
          </a:prstGeom>
          <a:solidFill>
            <a:srgbClr val="1F4247"/>
          </a:solidFill>
          <a:ln w="19050">
            <a:solidFill>
              <a:srgbClr val="FFFDF7"/>
            </a:solidFill>
            <a:prstDash val="solid"/>
          </a:ln>
        </p:spPr>
        <p:txBody>
          <a:bodyPr/>
          <a:p/>
        </p:txBody>
      </p:sp>
      <p:sp>
        <p:nvSpPr>
          <p:cNvPr id="23" name="Text 17"/>
          <p:cNvSpPr/>
          <p:nvPr/>
        </p:nvSpPr>
        <p:spPr>
          <a:xfrm>
            <a:off x="9785634" y="3570915"/>
            <a:ext cx="329184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3</a:t>
            </a:r>
            <a:endParaRPr lang="en-US" sz="1300" dirty="0"/>
          </a:p>
        </p:txBody>
      </p:sp>
      <p:sp>
        <p:nvSpPr>
          <p:cNvPr id="24" name="Text 18"/>
          <p:cNvSpPr/>
          <p:nvPr/>
        </p:nvSpPr>
        <p:spPr>
          <a:xfrm>
            <a:off x="8148676" y="3977640"/>
            <a:ext cx="29718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450" b="1" dirty="0">
                <a:solidFill>
                  <a:srgbClr val="1F424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Open it up</a:t>
            </a:r>
            <a:endParaRPr lang="en-US" sz="1450" dirty="0"/>
          </a:p>
        </p:txBody>
      </p:sp>
      <p:sp>
        <p:nvSpPr>
          <p:cNvPr id="25" name="Text 19"/>
          <p:cNvSpPr/>
          <p:nvPr/>
        </p:nvSpPr>
        <p:spPr>
          <a:xfrm>
            <a:off x="8194396" y="4480560"/>
            <a:ext cx="288036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00" dirty="0">
                <a:solidFill>
                  <a:srgbClr val="335D63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No need to land on a conclusion. The story continues either way.</a:t>
            </a:r>
            <a:endParaRPr lang="en-US" sz="1100" dirty="0"/>
          </a:p>
        </p:txBody>
      </p:sp>
      <p:sp>
        <p:nvSpPr>
          <p:cNvPr id="26" name="Text 20"/>
          <p:cNvSpPr/>
          <p:nvPr/>
        </p:nvSpPr>
        <p:spPr>
          <a:xfrm>
            <a:off x="914400" y="5870448"/>
            <a:ext cx="103327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i="1" dirty="0">
                <a:solidFill>
                  <a:srgbClr val="7FA0A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Needs: nothing to prepare. All five chapters are already loaded into this deck. This is Volume One; more will follow on the website.</a:t>
            </a:r>
            <a:endParaRPr lang="en-US" sz="1200" dirty="0"/>
          </a:p>
        </p:txBody>
      </p:sp>
      <p:pic>
        <p:nvPicPr>
          <p:cNvPr id="27" name="Image 4" descr="logo-mark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7FA0A4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spc="160" kern="0" dirty="0">
                <a:solidFill>
                  <a:srgbClr val="3F7D8C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UNFINISHED STORY  ·  VOLUME ONE  ·  CHAPTER 1</a:t>
            </a:r>
            <a:endParaRPr lang="en-US" sz="1250" dirty="0"/>
          </a:p>
        </p:txBody>
      </p:sp>
      <p:sp>
        <p:nvSpPr>
          <p:cNvPr id="4" name="Text 1"/>
          <p:cNvSpPr/>
          <p:nvPr/>
        </p:nvSpPr>
        <p:spPr>
          <a:xfrm>
            <a:off x="0" y="621792"/>
            <a:ext cx="12191695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1F4247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Bag by the Gate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914400" y="1280160"/>
            <a:ext cx="10362895" cy="4709160"/>
          </a:xfrm>
          <a:prstGeom prst="roundRect">
            <a:avLst>
              <a:gd name="adj" fmla="val 3107"/>
            </a:avLst>
          </a:prstGeom>
          <a:solidFill>
            <a:srgbClr val="FFFDF7"/>
          </a:solidFill>
          <a:ln w="19050">
            <a:solidFill>
              <a:srgbClr val="C3DBDE"/>
            </a:solidFill>
            <a:prstDash val="solid"/>
          </a:ln>
          <a:effectLst>
            <a:outerShdw sx="100000" sy="100000" kx="0" ky="0" algn="bl" rotWithShape="0" blurRad="152400" dist="50800" dir="5400000">
              <a:srgbClr val="2E4436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6" name="Text 3"/>
          <p:cNvSpPr/>
          <p:nvPr/>
        </p:nvSpPr>
        <p:spPr>
          <a:xfrm>
            <a:off x="1417320" y="1737360"/>
            <a:ext cx="9357055" cy="1691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900" dirty="0">
                <a:solidFill>
                  <a:srgbClr val="1F4247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On the walk to school, Sam spots a bag left behind at the bus stop. Inside: a phone, a bit of cash, and a house key. Nobody else is around, and the next bus is already pulling in.</a:t>
            </a:r>
            <a:endParaRPr lang="en-US" sz="1900" dirty="0"/>
          </a:p>
        </p:txBody>
      </p:sp>
      <p:sp>
        <p:nvSpPr>
          <p:cNvPr id="7" name="Shape 4"/>
          <p:cNvSpPr/>
          <p:nvPr/>
        </p:nvSpPr>
        <p:spPr>
          <a:xfrm>
            <a:off x="1417320" y="4773168"/>
            <a:ext cx="9357055" cy="0"/>
          </a:xfrm>
          <a:prstGeom prst="line">
            <a:avLst/>
          </a:prstGeom>
          <a:noFill/>
          <a:ln w="12700">
            <a:solidFill>
              <a:srgbClr val="C3DBDE"/>
            </a:solidFill>
            <a:prstDash val="solid"/>
          </a:ln>
        </p:spPr>
        <p:txBody>
          <a:bodyPr/>
          <a:p/>
        </p:txBody>
      </p:sp>
      <p:sp>
        <p:nvSpPr>
          <p:cNvPr id="8" name="Text 5"/>
          <p:cNvSpPr/>
          <p:nvPr/>
        </p:nvSpPr>
        <p:spPr>
          <a:xfrm>
            <a:off x="1417320" y="4937760"/>
            <a:ext cx="9357055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800" b="1" dirty="0">
                <a:solidFill>
                  <a:srgbClr val="3F7D8C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What should Sam do?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0" y="6153912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i="1" dirty="0">
                <a:solidFill>
                  <a:srgbClr val="335D63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No right answer. What do you think?</a:t>
            </a:r>
            <a:endParaRPr lang="en-US" sz="1400" dirty="0"/>
          </a:p>
        </p:txBody>
      </p:sp>
      <p:pic>
        <p:nvPicPr>
          <p:cNvPr id="10" name="Image 1" descr="logo-mar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7FA0A4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spc="160" kern="0" dirty="0">
                <a:solidFill>
                  <a:srgbClr val="3F7D8C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UNFINISHED STORY  ·  VOLUME ONE  ·  CHAPTER 2</a:t>
            </a:r>
            <a:endParaRPr lang="en-US" sz="1250" dirty="0"/>
          </a:p>
        </p:txBody>
      </p:sp>
      <p:sp>
        <p:nvSpPr>
          <p:cNvPr id="4" name="Text 1"/>
          <p:cNvSpPr/>
          <p:nvPr/>
        </p:nvSpPr>
        <p:spPr>
          <a:xfrm>
            <a:off x="0" y="621792"/>
            <a:ext cx="12191695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1F4247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Assembly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914400" y="1280160"/>
            <a:ext cx="10362895" cy="4709160"/>
          </a:xfrm>
          <a:prstGeom prst="roundRect">
            <a:avLst>
              <a:gd name="adj" fmla="val 3107"/>
            </a:avLst>
          </a:prstGeom>
          <a:solidFill>
            <a:srgbClr val="FFFDF7"/>
          </a:solidFill>
          <a:ln w="19050">
            <a:solidFill>
              <a:srgbClr val="C3DBDE"/>
            </a:solidFill>
            <a:prstDash val="solid"/>
          </a:ln>
          <a:effectLst>
            <a:outerShdw sx="100000" sy="100000" kx="0" ky="0" algn="bl" rotWithShape="0" blurRad="152400" dist="50800" dir="5400000">
              <a:srgbClr val="2E4436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6" name="Text 3"/>
          <p:cNvSpPr/>
          <p:nvPr/>
        </p:nvSpPr>
        <p:spPr>
          <a:xfrm>
            <a:off x="1417320" y="1600200"/>
            <a:ext cx="935705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150" b="1" spc="140" kern="0" dirty="0">
                <a:solidFill>
                  <a:srgbClr val="3F7D8C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SO FAR...</a:t>
            </a:r>
            <a:endParaRPr lang="en-US" sz="1150" dirty="0"/>
          </a:p>
        </p:txBody>
      </p:sp>
      <p:sp>
        <p:nvSpPr>
          <p:cNvPr id="7" name="Text 4"/>
          <p:cNvSpPr/>
          <p:nvPr/>
        </p:nvSpPr>
        <p:spPr>
          <a:xfrm>
            <a:off x="1417320" y="1929384"/>
            <a:ext cx="9357055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22000"/>
              </a:lnSpc>
              <a:buNone/>
            </a:pPr>
            <a:r>
              <a:rPr lang="en-US" sz="1450" i="1" dirty="0">
                <a:solidFill>
                  <a:srgbClr val="335D63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Sam handed the bag straight to the school office. Three days later, a girl named Priya came looking for it. It was hers, and the only photo she has of her nan was inside.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1417320" y="2980944"/>
            <a:ext cx="9357055" cy="0"/>
          </a:xfrm>
          <a:prstGeom prst="line">
            <a:avLst/>
          </a:prstGeom>
          <a:noFill/>
          <a:ln w="12700">
            <a:solidFill>
              <a:srgbClr val="C3DBDE"/>
            </a:solidFill>
            <a:prstDash val="solid"/>
          </a:ln>
        </p:spPr>
        <p:txBody>
          <a:bodyPr/>
          <a:p/>
        </p:txBody>
      </p:sp>
      <p:sp>
        <p:nvSpPr>
          <p:cNvPr id="9" name="Text 6"/>
          <p:cNvSpPr/>
          <p:nvPr/>
        </p:nvSpPr>
        <p:spPr>
          <a:xfrm>
            <a:off x="1417320" y="3182112"/>
            <a:ext cx="9357055" cy="1691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900" dirty="0">
                <a:solidFill>
                  <a:srgbClr val="1F4247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Priya wants to say thank you in assembly, in front of everyone. Sam feels strange about the attention, and quietly asks a friend not to mention it. The friend thinks Sam deserves the credit, and tells a teacher anyway.</a:t>
            </a:r>
            <a:endParaRPr lang="en-US" sz="1900" dirty="0"/>
          </a:p>
        </p:txBody>
      </p:sp>
      <p:sp>
        <p:nvSpPr>
          <p:cNvPr id="10" name="Shape 7"/>
          <p:cNvSpPr/>
          <p:nvPr/>
        </p:nvSpPr>
        <p:spPr>
          <a:xfrm>
            <a:off x="1417320" y="4773168"/>
            <a:ext cx="9357055" cy="0"/>
          </a:xfrm>
          <a:prstGeom prst="line">
            <a:avLst/>
          </a:prstGeom>
          <a:noFill/>
          <a:ln w="12700">
            <a:solidFill>
              <a:srgbClr val="C3DBDE"/>
            </a:solidFill>
            <a:prstDash val="solid"/>
          </a:ln>
        </p:spPr>
        <p:txBody>
          <a:bodyPr/>
          <a:p/>
        </p:txBody>
      </p:sp>
      <p:sp>
        <p:nvSpPr>
          <p:cNvPr id="11" name="Text 8"/>
          <p:cNvSpPr/>
          <p:nvPr/>
        </p:nvSpPr>
        <p:spPr>
          <a:xfrm>
            <a:off x="1417320" y="4937760"/>
            <a:ext cx="9357055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800" b="1" dirty="0">
                <a:solidFill>
                  <a:srgbClr val="3F7D8C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Was the friend right to tell, even though Sam didn’t want the attention?</a:t>
            </a:r>
            <a:endParaRPr lang="en-US" sz="1800" dirty="0"/>
          </a:p>
        </p:txBody>
      </p:sp>
      <p:sp>
        <p:nvSpPr>
          <p:cNvPr id="12" name="Text 9"/>
          <p:cNvSpPr/>
          <p:nvPr/>
        </p:nvSpPr>
        <p:spPr>
          <a:xfrm>
            <a:off x="0" y="6153912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i="1" dirty="0">
                <a:solidFill>
                  <a:srgbClr val="335D63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No right answer. What do you think?</a:t>
            </a:r>
            <a:endParaRPr lang="en-US" sz="1400" dirty="0"/>
          </a:p>
        </p:txBody>
      </p:sp>
      <p:pic>
        <p:nvPicPr>
          <p:cNvPr id="13" name="Image 1" descr="logo-mar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7FA0A4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spc="160" kern="0" dirty="0">
                <a:solidFill>
                  <a:srgbClr val="3F7D8C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UNFINISHED STORY  ·  VOLUME ONE  ·  CHAPTER 3</a:t>
            </a:r>
            <a:endParaRPr lang="en-US" sz="1250" dirty="0"/>
          </a:p>
        </p:txBody>
      </p:sp>
      <p:sp>
        <p:nvSpPr>
          <p:cNvPr id="4" name="Text 1"/>
          <p:cNvSpPr/>
          <p:nvPr/>
        </p:nvSpPr>
        <p:spPr>
          <a:xfrm>
            <a:off x="0" y="621792"/>
            <a:ext cx="12191695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1F4247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Empty Seat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914400" y="1280160"/>
            <a:ext cx="10362895" cy="4709160"/>
          </a:xfrm>
          <a:prstGeom prst="roundRect">
            <a:avLst>
              <a:gd name="adj" fmla="val 3107"/>
            </a:avLst>
          </a:prstGeom>
          <a:solidFill>
            <a:srgbClr val="FFFDF7"/>
          </a:solidFill>
          <a:ln w="19050">
            <a:solidFill>
              <a:srgbClr val="C3DBDE"/>
            </a:solidFill>
            <a:prstDash val="solid"/>
          </a:ln>
          <a:effectLst>
            <a:outerShdw sx="100000" sy="100000" kx="0" ky="0" algn="bl" rotWithShape="0" blurRad="152400" dist="50800" dir="5400000">
              <a:srgbClr val="2E4436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6" name="Text 3"/>
          <p:cNvSpPr/>
          <p:nvPr/>
        </p:nvSpPr>
        <p:spPr>
          <a:xfrm>
            <a:off x="1417320" y="1600200"/>
            <a:ext cx="935705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150" b="1" spc="140" kern="0" dirty="0">
                <a:solidFill>
                  <a:srgbClr val="3F7D8C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SO FAR...</a:t>
            </a:r>
            <a:endParaRPr lang="en-US" sz="1150" dirty="0"/>
          </a:p>
        </p:txBody>
      </p:sp>
      <p:sp>
        <p:nvSpPr>
          <p:cNvPr id="7" name="Text 4"/>
          <p:cNvSpPr/>
          <p:nvPr/>
        </p:nvSpPr>
        <p:spPr>
          <a:xfrm>
            <a:off x="1417320" y="1929384"/>
            <a:ext cx="9357055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22000"/>
              </a:lnSpc>
              <a:buNone/>
            </a:pPr>
            <a:r>
              <a:rPr lang="en-US" sz="1450" i="1" dirty="0">
                <a:solidFill>
                  <a:srgbClr val="335D63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teacher mentioned it at the end of registration, one sentence, not a whole assembly moment. Sam went red, but it passed quickly.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1417320" y="2980944"/>
            <a:ext cx="9357055" cy="0"/>
          </a:xfrm>
          <a:prstGeom prst="line">
            <a:avLst/>
          </a:prstGeom>
          <a:noFill/>
          <a:ln w="12700">
            <a:solidFill>
              <a:srgbClr val="C3DBDE"/>
            </a:solidFill>
            <a:prstDash val="solid"/>
          </a:ln>
        </p:spPr>
        <p:txBody>
          <a:bodyPr/>
          <a:p/>
        </p:txBody>
      </p:sp>
      <p:sp>
        <p:nvSpPr>
          <p:cNvPr id="9" name="Text 6"/>
          <p:cNvSpPr/>
          <p:nvPr/>
        </p:nvSpPr>
        <p:spPr>
          <a:xfrm>
            <a:off x="1417320" y="3182112"/>
            <a:ext cx="9357055" cy="1691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900" dirty="0">
                <a:solidFill>
                  <a:srgbClr val="1F4247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A few weeks later, Sam notices someone being quietly left out. Not bullied exactly, just never asked to sit with the group at lunch, week after week.</a:t>
            </a:r>
            <a:endParaRPr lang="en-US" sz="1900" dirty="0"/>
          </a:p>
        </p:txBody>
      </p:sp>
      <p:sp>
        <p:nvSpPr>
          <p:cNvPr id="10" name="Shape 7"/>
          <p:cNvSpPr/>
          <p:nvPr/>
        </p:nvSpPr>
        <p:spPr>
          <a:xfrm>
            <a:off x="1417320" y="4773168"/>
            <a:ext cx="9357055" cy="0"/>
          </a:xfrm>
          <a:prstGeom prst="line">
            <a:avLst/>
          </a:prstGeom>
          <a:noFill/>
          <a:ln w="12700">
            <a:solidFill>
              <a:srgbClr val="C3DBDE"/>
            </a:solidFill>
            <a:prstDash val="solid"/>
          </a:ln>
        </p:spPr>
        <p:txBody>
          <a:bodyPr/>
          <a:p/>
        </p:txBody>
      </p:sp>
      <p:sp>
        <p:nvSpPr>
          <p:cNvPr id="11" name="Text 8"/>
          <p:cNvSpPr/>
          <p:nvPr/>
        </p:nvSpPr>
        <p:spPr>
          <a:xfrm>
            <a:off x="1417320" y="4937760"/>
            <a:ext cx="9357055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800" b="1" dirty="0">
                <a:solidFill>
                  <a:srgbClr val="3F7D8C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Is doing nothing about something like this the same as taking a side?</a:t>
            </a:r>
            <a:endParaRPr lang="en-US" sz="1800" dirty="0"/>
          </a:p>
        </p:txBody>
      </p:sp>
      <p:sp>
        <p:nvSpPr>
          <p:cNvPr id="12" name="Text 9"/>
          <p:cNvSpPr/>
          <p:nvPr/>
        </p:nvSpPr>
        <p:spPr>
          <a:xfrm>
            <a:off x="0" y="6153912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i="1" dirty="0">
                <a:solidFill>
                  <a:srgbClr val="335D63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No right answer. What do you think?</a:t>
            </a:r>
            <a:endParaRPr lang="en-US" sz="1400" dirty="0"/>
          </a:p>
        </p:txBody>
      </p:sp>
      <p:pic>
        <p:nvPicPr>
          <p:cNvPr id="13" name="Image 1" descr="logo-mar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7FA0A4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spc="160" kern="0" dirty="0">
                <a:solidFill>
                  <a:srgbClr val="3F7D8C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UNFINISHED STORY  ·  VOLUME ONE  ·  CHAPTER 4</a:t>
            </a:r>
            <a:endParaRPr lang="en-US" sz="1250" dirty="0"/>
          </a:p>
        </p:txBody>
      </p:sp>
      <p:sp>
        <p:nvSpPr>
          <p:cNvPr id="4" name="Text 1"/>
          <p:cNvSpPr/>
          <p:nvPr/>
        </p:nvSpPr>
        <p:spPr>
          <a:xfrm>
            <a:off x="0" y="621792"/>
            <a:ext cx="12191695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1F4247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What Sam Heard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914400" y="1280160"/>
            <a:ext cx="10362895" cy="4709160"/>
          </a:xfrm>
          <a:prstGeom prst="roundRect">
            <a:avLst>
              <a:gd name="adj" fmla="val 3107"/>
            </a:avLst>
          </a:prstGeom>
          <a:solidFill>
            <a:srgbClr val="FFFDF7"/>
          </a:solidFill>
          <a:ln w="19050">
            <a:solidFill>
              <a:srgbClr val="C3DBDE"/>
            </a:solidFill>
            <a:prstDash val="solid"/>
          </a:ln>
          <a:effectLst>
            <a:outerShdw sx="100000" sy="100000" kx="0" ky="0" algn="bl" rotWithShape="0" blurRad="152400" dist="50800" dir="5400000">
              <a:srgbClr val="2E4436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6" name="Text 3"/>
          <p:cNvSpPr/>
          <p:nvPr/>
        </p:nvSpPr>
        <p:spPr>
          <a:xfrm>
            <a:off x="1417320" y="1600200"/>
            <a:ext cx="935705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150" b="1" spc="140" kern="0" dirty="0">
                <a:solidFill>
                  <a:srgbClr val="3F7D8C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SO FAR...</a:t>
            </a:r>
            <a:endParaRPr lang="en-US" sz="1150" dirty="0"/>
          </a:p>
        </p:txBody>
      </p:sp>
      <p:sp>
        <p:nvSpPr>
          <p:cNvPr id="7" name="Text 4"/>
          <p:cNvSpPr/>
          <p:nvPr/>
        </p:nvSpPr>
        <p:spPr>
          <a:xfrm>
            <a:off x="1417320" y="1929384"/>
            <a:ext cx="9357055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22000"/>
              </a:lnSpc>
              <a:buNone/>
            </a:pPr>
            <a:r>
              <a:rPr lang="en-US" sz="1450" i="1" dirty="0">
                <a:solidFill>
                  <a:srgbClr val="335D63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Sam started sitting with them sometimes, without making it a whole thing.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1417320" y="2980944"/>
            <a:ext cx="9357055" cy="0"/>
          </a:xfrm>
          <a:prstGeom prst="line">
            <a:avLst/>
          </a:prstGeom>
          <a:noFill/>
          <a:ln w="12700">
            <a:solidFill>
              <a:srgbClr val="C3DBDE"/>
            </a:solidFill>
            <a:prstDash val="solid"/>
          </a:ln>
        </p:spPr>
        <p:txBody>
          <a:bodyPr/>
          <a:p/>
        </p:txBody>
      </p:sp>
      <p:sp>
        <p:nvSpPr>
          <p:cNvPr id="9" name="Text 6"/>
          <p:cNvSpPr/>
          <p:nvPr/>
        </p:nvSpPr>
        <p:spPr>
          <a:xfrm>
            <a:off x="1417320" y="3182112"/>
            <a:ext cx="9357055" cy="1691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900" dirty="0">
                <a:solidFill>
                  <a:srgbClr val="1F4247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Then Sam finds out, from someone else, that this person said something unkind about Sam behind their back, months before any of this started.</a:t>
            </a:r>
            <a:endParaRPr lang="en-US" sz="1900" dirty="0"/>
          </a:p>
        </p:txBody>
      </p:sp>
      <p:sp>
        <p:nvSpPr>
          <p:cNvPr id="10" name="Shape 7"/>
          <p:cNvSpPr/>
          <p:nvPr/>
        </p:nvSpPr>
        <p:spPr>
          <a:xfrm>
            <a:off x="1417320" y="4773168"/>
            <a:ext cx="9357055" cy="0"/>
          </a:xfrm>
          <a:prstGeom prst="line">
            <a:avLst/>
          </a:prstGeom>
          <a:noFill/>
          <a:ln w="12700">
            <a:solidFill>
              <a:srgbClr val="C3DBDE"/>
            </a:solidFill>
            <a:prstDash val="solid"/>
          </a:ln>
        </p:spPr>
        <p:txBody>
          <a:bodyPr/>
          <a:p/>
        </p:txBody>
      </p:sp>
      <p:sp>
        <p:nvSpPr>
          <p:cNvPr id="11" name="Text 8"/>
          <p:cNvSpPr/>
          <p:nvPr/>
        </p:nvSpPr>
        <p:spPr>
          <a:xfrm>
            <a:off x="1417320" y="4937760"/>
            <a:ext cx="9357055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800" b="1" dirty="0">
                <a:solidFill>
                  <a:srgbClr val="3F7D8C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Does knowing that change what Sam should do now?</a:t>
            </a:r>
            <a:endParaRPr lang="en-US" sz="1800" dirty="0"/>
          </a:p>
        </p:txBody>
      </p:sp>
      <p:sp>
        <p:nvSpPr>
          <p:cNvPr id="12" name="Text 9"/>
          <p:cNvSpPr/>
          <p:nvPr/>
        </p:nvSpPr>
        <p:spPr>
          <a:xfrm>
            <a:off x="0" y="6153912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i="1" dirty="0">
                <a:solidFill>
                  <a:srgbClr val="335D63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No right answer. What do you think?</a:t>
            </a:r>
            <a:endParaRPr lang="en-US" sz="1400" dirty="0"/>
          </a:p>
        </p:txBody>
      </p:sp>
      <p:pic>
        <p:nvPicPr>
          <p:cNvPr id="13" name="Image 1" descr="logo-mar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7FA0A4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spc="160" kern="0" dirty="0">
                <a:solidFill>
                  <a:srgbClr val="3F7D8C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UNFINISHED STORY  ·  VOLUME ONE  ·  CHAPTER 5</a:t>
            </a:r>
            <a:endParaRPr lang="en-US" sz="1250" dirty="0"/>
          </a:p>
        </p:txBody>
      </p:sp>
      <p:sp>
        <p:nvSpPr>
          <p:cNvPr id="4" name="Text 1"/>
          <p:cNvSpPr/>
          <p:nvPr/>
        </p:nvSpPr>
        <p:spPr>
          <a:xfrm>
            <a:off x="0" y="621792"/>
            <a:ext cx="12191695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1F4247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Small Things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914400" y="1280160"/>
            <a:ext cx="10362895" cy="4709160"/>
          </a:xfrm>
          <a:prstGeom prst="roundRect">
            <a:avLst>
              <a:gd name="adj" fmla="val 3107"/>
            </a:avLst>
          </a:prstGeom>
          <a:solidFill>
            <a:srgbClr val="FFFDF7"/>
          </a:solidFill>
          <a:ln w="19050">
            <a:solidFill>
              <a:srgbClr val="C3DBDE"/>
            </a:solidFill>
            <a:prstDash val="solid"/>
          </a:ln>
          <a:effectLst>
            <a:outerShdw sx="100000" sy="100000" kx="0" ky="0" algn="bl" rotWithShape="0" blurRad="152400" dist="50800" dir="5400000">
              <a:srgbClr val="2E4436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6" name="Text 3"/>
          <p:cNvSpPr/>
          <p:nvPr/>
        </p:nvSpPr>
        <p:spPr>
          <a:xfrm>
            <a:off x="1417320" y="1600200"/>
            <a:ext cx="935705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150" b="1" spc="140" kern="0" dirty="0">
                <a:solidFill>
                  <a:srgbClr val="3F7D8C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SO FAR...</a:t>
            </a:r>
            <a:endParaRPr lang="en-US" sz="1150" dirty="0"/>
          </a:p>
        </p:txBody>
      </p:sp>
      <p:sp>
        <p:nvSpPr>
          <p:cNvPr id="7" name="Text 4"/>
          <p:cNvSpPr/>
          <p:nvPr/>
        </p:nvSpPr>
        <p:spPr>
          <a:xfrm>
            <a:off x="1417320" y="1929384"/>
            <a:ext cx="9357055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22000"/>
              </a:lnSpc>
              <a:buNone/>
            </a:pPr>
            <a:r>
              <a:rPr lang="en-US" sz="1450" i="1" dirty="0">
                <a:solidFill>
                  <a:srgbClr val="335D63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Sam kept sitting there anyway. It felt strange for about a week, and then it just felt normal.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1417320" y="2980944"/>
            <a:ext cx="9357055" cy="0"/>
          </a:xfrm>
          <a:prstGeom prst="line">
            <a:avLst/>
          </a:prstGeom>
          <a:noFill/>
          <a:ln w="12700">
            <a:solidFill>
              <a:srgbClr val="C3DBDE"/>
            </a:solidFill>
            <a:prstDash val="solid"/>
          </a:ln>
        </p:spPr>
        <p:txBody>
          <a:bodyPr/>
          <a:p/>
        </p:txBody>
      </p:sp>
      <p:sp>
        <p:nvSpPr>
          <p:cNvPr id="9" name="Text 6"/>
          <p:cNvSpPr/>
          <p:nvPr/>
        </p:nvSpPr>
        <p:spPr>
          <a:xfrm>
            <a:off x="1417320" y="3182112"/>
            <a:ext cx="9357055" cy="1691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900" dirty="0">
                <a:solidFill>
                  <a:srgbClr val="1F4247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By the end of term, the two of them were just friends. Nobody made a big deal of it. Nobody even really noticed when it happened.</a:t>
            </a:r>
            <a:endParaRPr lang="en-US" sz="1900" dirty="0"/>
          </a:p>
        </p:txBody>
      </p:sp>
      <p:sp>
        <p:nvSpPr>
          <p:cNvPr id="10" name="Shape 7"/>
          <p:cNvSpPr/>
          <p:nvPr/>
        </p:nvSpPr>
        <p:spPr>
          <a:xfrm>
            <a:off x="1417320" y="4773168"/>
            <a:ext cx="9357055" cy="0"/>
          </a:xfrm>
          <a:prstGeom prst="line">
            <a:avLst/>
          </a:prstGeom>
          <a:noFill/>
          <a:ln w="12700">
            <a:solidFill>
              <a:srgbClr val="C3DBDE"/>
            </a:solidFill>
            <a:prstDash val="solid"/>
          </a:ln>
        </p:spPr>
        <p:txBody>
          <a:bodyPr/>
          <a:p/>
        </p:txBody>
      </p:sp>
      <p:sp>
        <p:nvSpPr>
          <p:cNvPr id="11" name="Text 8"/>
          <p:cNvSpPr/>
          <p:nvPr/>
        </p:nvSpPr>
        <p:spPr>
          <a:xfrm>
            <a:off x="1417320" y="4937760"/>
            <a:ext cx="9357055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800" b="1" dirty="0">
                <a:solidFill>
                  <a:srgbClr val="3F7D8C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Do small choices like Sam’s actually add up to anything?</a:t>
            </a:r>
            <a:endParaRPr lang="en-US" sz="1800" dirty="0"/>
          </a:p>
        </p:txBody>
      </p:sp>
      <p:sp>
        <p:nvSpPr>
          <p:cNvPr id="12" name="Text 9"/>
          <p:cNvSpPr/>
          <p:nvPr/>
        </p:nvSpPr>
        <p:spPr>
          <a:xfrm>
            <a:off x="0" y="6153912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i="1" dirty="0">
                <a:solidFill>
                  <a:srgbClr val="335D63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No right answer. What do you think?</a:t>
            </a:r>
            <a:endParaRPr lang="en-US" sz="1400" dirty="0"/>
          </a:p>
        </p:txBody>
      </p:sp>
      <p:pic>
        <p:nvPicPr>
          <p:cNvPr id="13" name="Image 1" descr="logo-mar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7FA0A4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2026-09-08T01:36:20Z</dcterms:created>
  <dcterms:modified xsi:type="dcterms:W3CDTF">2026-09-08T01:36:20Z</dcterms:modified>
</cp:coreProperties>
</file>